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7" r:id="rId2"/>
    <p:sldId id="356" r:id="rId3"/>
    <p:sldId id="358" r:id="rId4"/>
    <p:sldId id="357" r:id="rId5"/>
    <p:sldId id="359" r:id="rId6"/>
    <p:sldId id="361" r:id="rId7"/>
    <p:sldId id="362" r:id="rId8"/>
    <p:sldId id="360" r:id="rId9"/>
    <p:sldId id="363" r:id="rId10"/>
    <p:sldId id="364" r:id="rId11"/>
    <p:sldId id="365" r:id="rId12"/>
    <p:sldId id="27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att Feldman" initials="MF" lastIdx="1" clrIdx="0">
    <p:extLst/>
  </p:cmAuthor>
  <p:cmAuthor id="2" name="Matt Feldman" initials="MF [2]" lastIdx="1" clrIdx="1">
    <p:extLst/>
  </p:cmAuthor>
  <p:cmAuthor id="3" name="Matt Feldman" initials="MF [3]" lastIdx="1" clrIdx="2">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F9B317"/>
    <a:srgbClr val="31A2F1"/>
    <a:srgbClr val="6239B4"/>
    <a:srgbClr val="208FEA"/>
    <a:srgbClr val="272727"/>
    <a:srgbClr val="1A1A1A"/>
    <a:srgbClr val="F8F8F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633" autoAdjust="0"/>
    <p:restoredTop sz="94660"/>
  </p:normalViewPr>
  <p:slideViewPr>
    <p:cSldViewPr snapToGrid="0" showGuides="1">
      <p:cViewPr>
        <p:scale>
          <a:sx n="85" d="100"/>
          <a:sy n="85" d="100"/>
        </p:scale>
        <p:origin x="2048" y="936"/>
      </p:cViewPr>
      <p:guideLst>
        <p:guide orient="horz" pos="2160"/>
        <p:guide pos="3840"/>
      </p:guideLst>
    </p:cSldViewPr>
  </p:slideViewPr>
  <p:notesTextViewPr>
    <p:cViewPr>
      <p:scale>
        <a:sx n="1" d="1"/>
        <a:sy n="1" d="1"/>
      </p:scale>
      <p:origin x="0" y="0"/>
    </p:cViewPr>
  </p:notesTextViewPr>
  <p:sorterViewPr>
    <p:cViewPr>
      <p:scale>
        <a:sx n="66" d="100"/>
        <a:sy n="66" d="100"/>
      </p:scale>
      <p:origin x="0" y="0"/>
    </p:cViewPr>
  </p:sorterViewPr>
  <p:notesViewPr>
    <p:cSldViewPr snapToGrid="0">
      <p:cViewPr varScale="1">
        <p:scale>
          <a:sx n="103" d="100"/>
          <a:sy n="103" d="100"/>
        </p:scale>
        <p:origin x="3304" y="192"/>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70" Type="http://schemas.microsoft.com/office/2015/10/relationships/revisionInfo" Target="revisionInfo.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notesMaster" Target="notesMasters/notesMaster1.xml"/><Relationship Id="rId15" Type="http://schemas.openxmlformats.org/officeDocument/2006/relationships/commentAuthors" Target="commentAuthors.xml"/><Relationship Id="rId16" Type="http://schemas.openxmlformats.org/officeDocument/2006/relationships/presProps" Target="presProps.xml"/><Relationship Id="rId17" Type="http://schemas.openxmlformats.org/officeDocument/2006/relationships/viewProps" Target="viewProps.xml"/><Relationship Id="rId18" Type="http://schemas.openxmlformats.org/officeDocument/2006/relationships/theme" Target="theme/theme1.xml"/><Relationship Id="rId1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tiff>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7F488D9-06FB-6543-BBFF-1738237CD9EF}" type="datetimeFigureOut">
              <a:rPr lang="en-US" smtClean="0"/>
              <a:t>1/17/18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F455CA1-8AB9-7F4B-8B56-30FA76A0413A}" type="slidenum">
              <a:rPr lang="en-US" smtClean="0"/>
              <a:t>‹#›</a:t>
            </a:fld>
            <a:endParaRPr lang="en-US"/>
          </a:p>
        </p:txBody>
      </p:sp>
    </p:spTree>
    <p:extLst>
      <p:ext uri="{BB962C8B-B14F-4D97-AF65-F5344CB8AC3E}">
        <p14:creationId xmlns:p14="http://schemas.microsoft.com/office/powerpoint/2010/main" val="13958915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tif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a:stretch>
            <a:fillRect/>
          </a:stretch>
        </p:blipFill>
        <p:spPr>
          <a:xfrm>
            <a:off x="3924624" y="1"/>
            <a:ext cx="13338254" cy="6857999"/>
          </a:xfrm>
          <a:prstGeom prst="rect">
            <a:avLst/>
          </a:prstGeom>
        </p:spPr>
      </p:pic>
      <p:sp>
        <p:nvSpPr>
          <p:cNvPr id="25" name="Picture Placeholder 24">
            <a:extLst>
              <a:ext uri="{FF2B5EF4-FFF2-40B4-BE49-F238E27FC236}">
                <a16:creationId xmlns:a16="http://schemas.microsoft.com/office/drawing/2014/main" xmlns="" id="{0FA8B15F-409C-42C6-AFD3-76623F1320AD}"/>
              </a:ext>
            </a:extLst>
          </p:cNvPr>
          <p:cNvSpPr>
            <a:spLocks noGrp="1"/>
          </p:cNvSpPr>
          <p:nvPr>
            <p:ph type="pic" sz="quarter" idx="10" hasCustomPrompt="1"/>
          </p:nvPr>
        </p:nvSpPr>
        <p:spPr>
          <a:xfrm>
            <a:off x="6096000" y="0"/>
            <a:ext cx="6096000" cy="6858000"/>
          </a:xfrm>
        </p:spPr>
        <p:txBody>
          <a:bodyPr/>
          <a:lstStyle>
            <a:lvl1pPr marL="0" indent="0" algn="r">
              <a:buNone/>
              <a:defRPr/>
            </a:lvl1pPr>
          </a:lstStyle>
          <a:p>
            <a:r>
              <a:rPr lang="en-US" dirty="0"/>
              <a:t>[Insert Picture &amp; send to back]</a:t>
            </a:r>
          </a:p>
        </p:txBody>
      </p:sp>
      <p:sp>
        <p:nvSpPr>
          <p:cNvPr id="8" name="Freeform 5">
            <a:extLst>
              <a:ext uri="{FF2B5EF4-FFF2-40B4-BE49-F238E27FC236}">
                <a16:creationId xmlns:a16="http://schemas.microsoft.com/office/drawing/2014/main" xmlns="" id="{6A965BBD-D8D3-472C-9BAE-878491CA2DDA}"/>
              </a:ext>
            </a:extLst>
          </p:cNvPr>
          <p:cNvSpPr>
            <a:spLocks/>
          </p:cNvSpPr>
          <p:nvPr userDrawn="1"/>
        </p:nvSpPr>
        <p:spPr bwMode="auto">
          <a:xfrm>
            <a:off x="0" y="0"/>
            <a:ext cx="8359775" cy="6858000"/>
          </a:xfrm>
          <a:custGeom>
            <a:avLst/>
            <a:gdLst>
              <a:gd name="T0" fmla="*/ 0 w 5266"/>
              <a:gd name="T1" fmla="*/ 0 h 4320"/>
              <a:gd name="T2" fmla="*/ 0 w 5266"/>
              <a:gd name="T3" fmla="*/ 4320 h 4320"/>
              <a:gd name="T4" fmla="*/ 4882 w 5266"/>
              <a:gd name="T5" fmla="*/ 4320 h 4320"/>
              <a:gd name="T6" fmla="*/ 5266 w 5266"/>
              <a:gd name="T7" fmla="*/ 3049 h 4320"/>
              <a:gd name="T8" fmla="*/ 5266 w 5266"/>
              <a:gd name="T9" fmla="*/ 3049 h 4320"/>
              <a:gd name="T10" fmla="*/ 5210 w 5266"/>
              <a:gd name="T11" fmla="*/ 3009 h 4320"/>
              <a:gd name="T12" fmla="*/ 5155 w 5266"/>
              <a:gd name="T13" fmla="*/ 2966 h 4320"/>
              <a:gd name="T14" fmla="*/ 5101 w 5266"/>
              <a:gd name="T15" fmla="*/ 2923 h 4320"/>
              <a:gd name="T16" fmla="*/ 5049 w 5266"/>
              <a:gd name="T17" fmla="*/ 2878 h 4320"/>
              <a:gd name="T18" fmla="*/ 4998 w 5266"/>
              <a:gd name="T19" fmla="*/ 2831 h 4320"/>
              <a:gd name="T20" fmla="*/ 4949 w 5266"/>
              <a:gd name="T21" fmla="*/ 2783 h 4320"/>
              <a:gd name="T22" fmla="*/ 4900 w 5266"/>
              <a:gd name="T23" fmla="*/ 2734 h 4320"/>
              <a:gd name="T24" fmla="*/ 4854 w 5266"/>
              <a:gd name="T25" fmla="*/ 2683 h 4320"/>
              <a:gd name="T26" fmla="*/ 4809 w 5266"/>
              <a:gd name="T27" fmla="*/ 2631 h 4320"/>
              <a:gd name="T28" fmla="*/ 4765 w 5266"/>
              <a:gd name="T29" fmla="*/ 2576 h 4320"/>
              <a:gd name="T30" fmla="*/ 4722 w 5266"/>
              <a:gd name="T31" fmla="*/ 2522 h 4320"/>
              <a:gd name="T32" fmla="*/ 4683 w 5266"/>
              <a:gd name="T33" fmla="*/ 2466 h 4320"/>
              <a:gd name="T34" fmla="*/ 4644 w 5266"/>
              <a:gd name="T35" fmla="*/ 2408 h 4320"/>
              <a:gd name="T36" fmla="*/ 4606 w 5266"/>
              <a:gd name="T37" fmla="*/ 2348 h 4320"/>
              <a:gd name="T38" fmla="*/ 4570 w 5266"/>
              <a:gd name="T39" fmla="*/ 2288 h 4320"/>
              <a:gd name="T40" fmla="*/ 4537 w 5266"/>
              <a:gd name="T41" fmla="*/ 2228 h 4320"/>
              <a:gd name="T42" fmla="*/ 4505 w 5266"/>
              <a:gd name="T43" fmla="*/ 2166 h 4320"/>
              <a:gd name="T44" fmla="*/ 4475 w 5266"/>
              <a:gd name="T45" fmla="*/ 2102 h 4320"/>
              <a:gd name="T46" fmla="*/ 4447 w 5266"/>
              <a:gd name="T47" fmla="*/ 2038 h 4320"/>
              <a:gd name="T48" fmla="*/ 4421 w 5266"/>
              <a:gd name="T49" fmla="*/ 1973 h 4320"/>
              <a:gd name="T50" fmla="*/ 4396 w 5266"/>
              <a:gd name="T51" fmla="*/ 1905 h 4320"/>
              <a:gd name="T52" fmla="*/ 4374 w 5266"/>
              <a:gd name="T53" fmla="*/ 1838 h 4320"/>
              <a:gd name="T54" fmla="*/ 4353 w 5266"/>
              <a:gd name="T55" fmla="*/ 1770 h 4320"/>
              <a:gd name="T56" fmla="*/ 4334 w 5266"/>
              <a:gd name="T57" fmla="*/ 1701 h 4320"/>
              <a:gd name="T58" fmla="*/ 4317 w 5266"/>
              <a:gd name="T59" fmla="*/ 1631 h 4320"/>
              <a:gd name="T60" fmla="*/ 4304 w 5266"/>
              <a:gd name="T61" fmla="*/ 1562 h 4320"/>
              <a:gd name="T62" fmla="*/ 4291 w 5266"/>
              <a:gd name="T63" fmla="*/ 1489 h 4320"/>
              <a:gd name="T64" fmla="*/ 4282 w 5266"/>
              <a:gd name="T65" fmla="*/ 1418 h 4320"/>
              <a:gd name="T66" fmla="*/ 4274 w 5266"/>
              <a:gd name="T67" fmla="*/ 1344 h 4320"/>
              <a:gd name="T68" fmla="*/ 4267 w 5266"/>
              <a:gd name="T69" fmla="*/ 1271 h 4320"/>
              <a:gd name="T70" fmla="*/ 4265 w 5266"/>
              <a:gd name="T71" fmla="*/ 1198 h 4320"/>
              <a:gd name="T72" fmla="*/ 4263 w 5266"/>
              <a:gd name="T73" fmla="*/ 1123 h 4320"/>
              <a:gd name="T74" fmla="*/ 4263 w 5266"/>
              <a:gd name="T75" fmla="*/ 1123 h 4320"/>
              <a:gd name="T76" fmla="*/ 4265 w 5266"/>
              <a:gd name="T77" fmla="*/ 1046 h 4320"/>
              <a:gd name="T78" fmla="*/ 4269 w 5266"/>
              <a:gd name="T79" fmla="*/ 971 h 4320"/>
              <a:gd name="T80" fmla="*/ 4274 w 5266"/>
              <a:gd name="T81" fmla="*/ 898 h 4320"/>
              <a:gd name="T82" fmla="*/ 4282 w 5266"/>
              <a:gd name="T83" fmla="*/ 823 h 4320"/>
              <a:gd name="T84" fmla="*/ 4293 w 5266"/>
              <a:gd name="T85" fmla="*/ 750 h 4320"/>
              <a:gd name="T86" fmla="*/ 4304 w 5266"/>
              <a:gd name="T87" fmla="*/ 677 h 4320"/>
              <a:gd name="T88" fmla="*/ 4319 w 5266"/>
              <a:gd name="T89" fmla="*/ 606 h 4320"/>
              <a:gd name="T90" fmla="*/ 4336 w 5266"/>
              <a:gd name="T91" fmla="*/ 534 h 4320"/>
              <a:gd name="T92" fmla="*/ 4355 w 5266"/>
              <a:gd name="T93" fmla="*/ 465 h 4320"/>
              <a:gd name="T94" fmla="*/ 4377 w 5266"/>
              <a:gd name="T95" fmla="*/ 396 h 4320"/>
              <a:gd name="T96" fmla="*/ 4400 w 5266"/>
              <a:gd name="T97" fmla="*/ 326 h 4320"/>
              <a:gd name="T98" fmla="*/ 4424 w 5266"/>
              <a:gd name="T99" fmla="*/ 259 h 4320"/>
              <a:gd name="T100" fmla="*/ 4452 w 5266"/>
              <a:gd name="T101" fmla="*/ 193 h 4320"/>
              <a:gd name="T102" fmla="*/ 4481 w 5266"/>
              <a:gd name="T103" fmla="*/ 128 h 4320"/>
              <a:gd name="T104" fmla="*/ 4512 w 5266"/>
              <a:gd name="T105" fmla="*/ 64 h 4320"/>
              <a:gd name="T106" fmla="*/ 4544 w 5266"/>
              <a:gd name="T107" fmla="*/ 0 h 4320"/>
              <a:gd name="T108" fmla="*/ 0 w 5266"/>
              <a:gd name="T109" fmla="*/ 0 h 4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266" h="4320">
                <a:moveTo>
                  <a:pt x="0" y="0"/>
                </a:moveTo>
                <a:lnTo>
                  <a:pt x="0" y="4320"/>
                </a:lnTo>
                <a:lnTo>
                  <a:pt x="4882" y="4320"/>
                </a:lnTo>
                <a:lnTo>
                  <a:pt x="5266" y="3049"/>
                </a:lnTo>
                <a:lnTo>
                  <a:pt x="5266" y="3049"/>
                </a:lnTo>
                <a:lnTo>
                  <a:pt x="5210" y="3009"/>
                </a:lnTo>
                <a:lnTo>
                  <a:pt x="5155" y="2966"/>
                </a:lnTo>
                <a:lnTo>
                  <a:pt x="5101" y="2923"/>
                </a:lnTo>
                <a:lnTo>
                  <a:pt x="5049" y="2878"/>
                </a:lnTo>
                <a:lnTo>
                  <a:pt x="4998" y="2831"/>
                </a:lnTo>
                <a:lnTo>
                  <a:pt x="4949" y="2783"/>
                </a:lnTo>
                <a:lnTo>
                  <a:pt x="4900" y="2734"/>
                </a:lnTo>
                <a:lnTo>
                  <a:pt x="4854" y="2683"/>
                </a:lnTo>
                <a:lnTo>
                  <a:pt x="4809" y="2631"/>
                </a:lnTo>
                <a:lnTo>
                  <a:pt x="4765" y="2576"/>
                </a:lnTo>
                <a:lnTo>
                  <a:pt x="4722" y="2522"/>
                </a:lnTo>
                <a:lnTo>
                  <a:pt x="4683" y="2466"/>
                </a:lnTo>
                <a:lnTo>
                  <a:pt x="4644" y="2408"/>
                </a:lnTo>
                <a:lnTo>
                  <a:pt x="4606" y="2348"/>
                </a:lnTo>
                <a:lnTo>
                  <a:pt x="4570" y="2288"/>
                </a:lnTo>
                <a:lnTo>
                  <a:pt x="4537" y="2228"/>
                </a:lnTo>
                <a:lnTo>
                  <a:pt x="4505" y="2166"/>
                </a:lnTo>
                <a:lnTo>
                  <a:pt x="4475" y="2102"/>
                </a:lnTo>
                <a:lnTo>
                  <a:pt x="4447" y="2038"/>
                </a:lnTo>
                <a:lnTo>
                  <a:pt x="4421" y="1973"/>
                </a:lnTo>
                <a:lnTo>
                  <a:pt x="4396" y="1905"/>
                </a:lnTo>
                <a:lnTo>
                  <a:pt x="4374" y="1838"/>
                </a:lnTo>
                <a:lnTo>
                  <a:pt x="4353" y="1770"/>
                </a:lnTo>
                <a:lnTo>
                  <a:pt x="4334" y="1701"/>
                </a:lnTo>
                <a:lnTo>
                  <a:pt x="4317" y="1631"/>
                </a:lnTo>
                <a:lnTo>
                  <a:pt x="4304" y="1562"/>
                </a:lnTo>
                <a:lnTo>
                  <a:pt x="4291" y="1489"/>
                </a:lnTo>
                <a:lnTo>
                  <a:pt x="4282" y="1418"/>
                </a:lnTo>
                <a:lnTo>
                  <a:pt x="4274" y="1344"/>
                </a:lnTo>
                <a:lnTo>
                  <a:pt x="4267" y="1271"/>
                </a:lnTo>
                <a:lnTo>
                  <a:pt x="4265" y="1198"/>
                </a:lnTo>
                <a:lnTo>
                  <a:pt x="4263" y="1123"/>
                </a:lnTo>
                <a:lnTo>
                  <a:pt x="4263" y="1123"/>
                </a:lnTo>
                <a:lnTo>
                  <a:pt x="4265" y="1046"/>
                </a:lnTo>
                <a:lnTo>
                  <a:pt x="4269" y="971"/>
                </a:lnTo>
                <a:lnTo>
                  <a:pt x="4274" y="898"/>
                </a:lnTo>
                <a:lnTo>
                  <a:pt x="4282" y="823"/>
                </a:lnTo>
                <a:lnTo>
                  <a:pt x="4293" y="750"/>
                </a:lnTo>
                <a:lnTo>
                  <a:pt x="4304" y="677"/>
                </a:lnTo>
                <a:lnTo>
                  <a:pt x="4319" y="606"/>
                </a:lnTo>
                <a:lnTo>
                  <a:pt x="4336" y="534"/>
                </a:lnTo>
                <a:lnTo>
                  <a:pt x="4355" y="465"/>
                </a:lnTo>
                <a:lnTo>
                  <a:pt x="4377" y="396"/>
                </a:lnTo>
                <a:lnTo>
                  <a:pt x="4400" y="326"/>
                </a:lnTo>
                <a:lnTo>
                  <a:pt x="4424" y="259"/>
                </a:lnTo>
                <a:lnTo>
                  <a:pt x="4452" y="193"/>
                </a:lnTo>
                <a:lnTo>
                  <a:pt x="4481" y="128"/>
                </a:lnTo>
                <a:lnTo>
                  <a:pt x="4512" y="64"/>
                </a:lnTo>
                <a:lnTo>
                  <a:pt x="4544" y="0"/>
                </a:lnTo>
                <a:lnTo>
                  <a:pt x="0" y="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2" name="Title 1">
            <a:extLst>
              <a:ext uri="{FF2B5EF4-FFF2-40B4-BE49-F238E27FC236}">
                <a16:creationId xmlns:a16="http://schemas.microsoft.com/office/drawing/2014/main" xmlns="" id="{1921AB9A-FDEA-4284-9A29-96F36D8BEAED}"/>
              </a:ext>
            </a:extLst>
          </p:cNvPr>
          <p:cNvSpPr>
            <a:spLocks noGrp="1"/>
          </p:cNvSpPr>
          <p:nvPr>
            <p:ph type="ctrTitle" hasCustomPrompt="1"/>
          </p:nvPr>
        </p:nvSpPr>
        <p:spPr>
          <a:xfrm>
            <a:off x="1524000" y="2026481"/>
            <a:ext cx="4572000" cy="2387600"/>
          </a:xfrm>
        </p:spPr>
        <p:txBody>
          <a:bodyPr anchor="b">
            <a:normAutofit/>
          </a:bodyPr>
          <a:lstStyle>
            <a:lvl1pPr algn="l">
              <a:defRPr sz="5500">
                <a:solidFill>
                  <a:schemeClr val="tx1">
                    <a:lumMod val="20000"/>
                    <a:lumOff val="80000"/>
                  </a:schemeClr>
                </a:solidFill>
              </a:defRPr>
            </a:lvl1pPr>
          </a:lstStyle>
          <a:p>
            <a:r>
              <a:rPr lang="en-US" dirty="0"/>
              <a:t>[Click to edit Master title style]</a:t>
            </a:r>
          </a:p>
        </p:txBody>
      </p:sp>
      <p:sp>
        <p:nvSpPr>
          <p:cNvPr id="3" name="Subtitle 2">
            <a:extLst>
              <a:ext uri="{FF2B5EF4-FFF2-40B4-BE49-F238E27FC236}">
                <a16:creationId xmlns:a16="http://schemas.microsoft.com/office/drawing/2014/main" xmlns="" id="{53C854E8-C2B0-48CB-B2DE-E631AC5E03EE}"/>
              </a:ext>
            </a:extLst>
          </p:cNvPr>
          <p:cNvSpPr>
            <a:spLocks noGrp="1"/>
          </p:cNvSpPr>
          <p:nvPr>
            <p:ph type="subTitle" idx="1" hasCustomPrompt="1"/>
          </p:nvPr>
        </p:nvSpPr>
        <p:spPr>
          <a:xfrm>
            <a:off x="1524000" y="5430840"/>
            <a:ext cx="4572000" cy="369459"/>
          </a:xfrm>
        </p:spPr>
        <p:txBody>
          <a:bodyPr>
            <a:normAutofit/>
          </a:bodyPr>
          <a:lstStyle>
            <a:lvl1pPr marL="0" indent="0" algn="l">
              <a:buNone/>
              <a:defRPr sz="1500" b="1">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a:t>
            </a:r>
            <a:r>
              <a:rPr lang="en-US" dirty="0" err="1"/>
              <a:t>Firstname</a:t>
            </a:r>
            <a:r>
              <a:rPr lang="en-US" dirty="0"/>
              <a:t> </a:t>
            </a:r>
            <a:r>
              <a:rPr lang="en-US" dirty="0" err="1"/>
              <a:t>Lastname</a:t>
            </a:r>
            <a:r>
              <a:rPr lang="en-US" dirty="0"/>
              <a:t>]</a:t>
            </a:r>
          </a:p>
        </p:txBody>
      </p:sp>
      <p:sp>
        <p:nvSpPr>
          <p:cNvPr id="20" name="Freeform 13">
            <a:extLst>
              <a:ext uri="{FF2B5EF4-FFF2-40B4-BE49-F238E27FC236}">
                <a16:creationId xmlns:a16="http://schemas.microsoft.com/office/drawing/2014/main" xmlns="" id="{D82B087F-9B39-4634-A2AD-3D2D0D736FC7}"/>
              </a:ext>
            </a:extLst>
          </p:cNvPr>
          <p:cNvSpPr>
            <a:spLocks/>
          </p:cNvSpPr>
          <p:nvPr userDrawn="1"/>
        </p:nvSpPr>
        <p:spPr bwMode="auto">
          <a:xfrm>
            <a:off x="0" y="4819954"/>
            <a:ext cx="8362277" cy="49102"/>
          </a:xfrm>
          <a:custGeom>
            <a:avLst/>
            <a:gdLst>
              <a:gd name="T0" fmla="*/ 7680 w 7680"/>
              <a:gd name="T1" fmla="*/ 16 h 32"/>
              <a:gd name="T2" fmla="*/ 7680 w 7680"/>
              <a:gd name="T3" fmla="*/ 16 h 32"/>
              <a:gd name="T4" fmla="*/ 7655 w 7680"/>
              <a:gd name="T5" fmla="*/ 0 h 32"/>
              <a:gd name="T6" fmla="*/ 0 w 7680"/>
              <a:gd name="T7" fmla="*/ 0 h 32"/>
              <a:gd name="T8" fmla="*/ 0 w 7680"/>
              <a:gd name="T9" fmla="*/ 32 h 32"/>
              <a:gd name="T10" fmla="*/ 7675 w 7680"/>
              <a:gd name="T11" fmla="*/ 32 h 32"/>
              <a:gd name="T12" fmla="*/ 7680 w 7680"/>
              <a:gd name="T13" fmla="*/ 16 h 32"/>
              <a:gd name="connsiteX0" fmla="*/ 9852 w 10000"/>
              <a:gd name="connsiteY0" fmla="*/ 6562 h 10000"/>
              <a:gd name="connsiteX1" fmla="*/ 10000 w 10000"/>
              <a:gd name="connsiteY1" fmla="*/ 5000 h 10000"/>
              <a:gd name="connsiteX2" fmla="*/ 9967 w 10000"/>
              <a:gd name="connsiteY2" fmla="*/ 0 h 10000"/>
              <a:gd name="connsiteX3" fmla="*/ 0 w 10000"/>
              <a:gd name="connsiteY3" fmla="*/ 0 h 10000"/>
              <a:gd name="connsiteX4" fmla="*/ 0 w 10000"/>
              <a:gd name="connsiteY4" fmla="*/ 10000 h 10000"/>
              <a:gd name="connsiteX5" fmla="*/ 9993 w 10000"/>
              <a:gd name="connsiteY5" fmla="*/ 10000 h 10000"/>
              <a:gd name="connsiteX6" fmla="*/ 9852 w 10000"/>
              <a:gd name="connsiteY6" fmla="*/ 6562 h 10000"/>
              <a:gd name="connsiteX0" fmla="*/ 9875 w 10000"/>
              <a:gd name="connsiteY0" fmla="*/ 4479 h 10000"/>
              <a:gd name="connsiteX1" fmla="*/ 10000 w 10000"/>
              <a:gd name="connsiteY1" fmla="*/ 5000 h 10000"/>
              <a:gd name="connsiteX2" fmla="*/ 9967 w 10000"/>
              <a:gd name="connsiteY2" fmla="*/ 0 h 10000"/>
              <a:gd name="connsiteX3" fmla="*/ 0 w 10000"/>
              <a:gd name="connsiteY3" fmla="*/ 0 h 10000"/>
              <a:gd name="connsiteX4" fmla="*/ 0 w 10000"/>
              <a:gd name="connsiteY4" fmla="*/ 10000 h 10000"/>
              <a:gd name="connsiteX5" fmla="*/ 9993 w 10000"/>
              <a:gd name="connsiteY5" fmla="*/ 10000 h 10000"/>
              <a:gd name="connsiteX6" fmla="*/ 9875 w 10000"/>
              <a:gd name="connsiteY6" fmla="*/ 4479 h 10000"/>
              <a:gd name="connsiteX0" fmla="*/ 9993 w 10736"/>
              <a:gd name="connsiteY0" fmla="*/ 10000 h 10000"/>
              <a:gd name="connsiteX1" fmla="*/ 10000 w 10736"/>
              <a:gd name="connsiteY1" fmla="*/ 5000 h 10000"/>
              <a:gd name="connsiteX2" fmla="*/ 9967 w 10736"/>
              <a:gd name="connsiteY2" fmla="*/ 0 h 10000"/>
              <a:gd name="connsiteX3" fmla="*/ 0 w 10736"/>
              <a:gd name="connsiteY3" fmla="*/ 0 h 10000"/>
              <a:gd name="connsiteX4" fmla="*/ 0 w 10736"/>
              <a:gd name="connsiteY4" fmla="*/ 10000 h 10000"/>
              <a:gd name="connsiteX5" fmla="*/ 9993 w 10736"/>
              <a:gd name="connsiteY5" fmla="*/ 10000 h 10000"/>
              <a:gd name="connsiteX0" fmla="*/ 9993 w 10022"/>
              <a:gd name="connsiteY0" fmla="*/ 10000 h 10541"/>
              <a:gd name="connsiteX1" fmla="*/ 10000 w 10022"/>
              <a:gd name="connsiteY1" fmla="*/ 5000 h 10541"/>
              <a:gd name="connsiteX2" fmla="*/ 9967 w 10022"/>
              <a:gd name="connsiteY2" fmla="*/ 0 h 10541"/>
              <a:gd name="connsiteX3" fmla="*/ 0 w 10022"/>
              <a:gd name="connsiteY3" fmla="*/ 0 h 10541"/>
              <a:gd name="connsiteX4" fmla="*/ 0 w 10022"/>
              <a:gd name="connsiteY4" fmla="*/ 10000 h 10541"/>
              <a:gd name="connsiteX5" fmla="*/ 9993 w 10022"/>
              <a:gd name="connsiteY5" fmla="*/ 10000 h 10541"/>
              <a:gd name="connsiteX0" fmla="*/ 9993 w 10736"/>
              <a:gd name="connsiteY0" fmla="*/ 10000 h 10962"/>
              <a:gd name="connsiteX1" fmla="*/ 10000 w 10736"/>
              <a:gd name="connsiteY1" fmla="*/ 5000 h 10962"/>
              <a:gd name="connsiteX2" fmla="*/ 9967 w 10736"/>
              <a:gd name="connsiteY2" fmla="*/ 0 h 10962"/>
              <a:gd name="connsiteX3" fmla="*/ 0 w 10736"/>
              <a:gd name="connsiteY3" fmla="*/ 0 h 10962"/>
              <a:gd name="connsiteX4" fmla="*/ 0 w 10736"/>
              <a:gd name="connsiteY4" fmla="*/ 10000 h 10962"/>
              <a:gd name="connsiteX5" fmla="*/ 9993 w 10736"/>
              <a:gd name="connsiteY5" fmla="*/ 10000 h 10962"/>
              <a:gd name="connsiteX0" fmla="*/ 9993 w 10736"/>
              <a:gd name="connsiteY0" fmla="*/ 10000 h 10740"/>
              <a:gd name="connsiteX1" fmla="*/ 10000 w 10736"/>
              <a:gd name="connsiteY1" fmla="*/ 5000 h 10740"/>
              <a:gd name="connsiteX2" fmla="*/ 9967 w 10736"/>
              <a:gd name="connsiteY2" fmla="*/ 0 h 10740"/>
              <a:gd name="connsiteX3" fmla="*/ 0 w 10736"/>
              <a:gd name="connsiteY3" fmla="*/ 0 h 10740"/>
              <a:gd name="connsiteX4" fmla="*/ 0 w 10736"/>
              <a:gd name="connsiteY4" fmla="*/ 10000 h 10740"/>
              <a:gd name="connsiteX5" fmla="*/ 9993 w 10736"/>
              <a:gd name="connsiteY5" fmla="*/ 10000 h 10740"/>
              <a:gd name="connsiteX0" fmla="*/ 9993 w 10000"/>
              <a:gd name="connsiteY0" fmla="*/ 10000 h 10740"/>
              <a:gd name="connsiteX1" fmla="*/ 10000 w 10000"/>
              <a:gd name="connsiteY1" fmla="*/ 5000 h 10740"/>
              <a:gd name="connsiteX2" fmla="*/ 9967 w 10000"/>
              <a:gd name="connsiteY2" fmla="*/ 0 h 10740"/>
              <a:gd name="connsiteX3" fmla="*/ 0 w 10000"/>
              <a:gd name="connsiteY3" fmla="*/ 0 h 10740"/>
              <a:gd name="connsiteX4" fmla="*/ 0 w 10000"/>
              <a:gd name="connsiteY4" fmla="*/ 10000 h 10740"/>
              <a:gd name="connsiteX5" fmla="*/ 9993 w 10000"/>
              <a:gd name="connsiteY5" fmla="*/ 10000 h 10740"/>
              <a:gd name="connsiteX0" fmla="*/ 9993 w 9993"/>
              <a:gd name="connsiteY0" fmla="*/ 10000 h 10740"/>
              <a:gd name="connsiteX1" fmla="*/ 9812 w 9993"/>
              <a:gd name="connsiteY1" fmla="*/ 3958 h 10740"/>
              <a:gd name="connsiteX2" fmla="*/ 9967 w 9993"/>
              <a:gd name="connsiteY2" fmla="*/ 0 h 10740"/>
              <a:gd name="connsiteX3" fmla="*/ 0 w 9993"/>
              <a:gd name="connsiteY3" fmla="*/ 0 h 10740"/>
              <a:gd name="connsiteX4" fmla="*/ 0 w 9993"/>
              <a:gd name="connsiteY4" fmla="*/ 10000 h 10740"/>
              <a:gd name="connsiteX5" fmla="*/ 9993 w 9993"/>
              <a:gd name="connsiteY5" fmla="*/ 10000 h 10740"/>
              <a:gd name="connsiteX0" fmla="*/ 10000 w 10010"/>
              <a:gd name="connsiteY0" fmla="*/ 9311 h 10000"/>
              <a:gd name="connsiteX1" fmla="*/ 10010 w 10010"/>
              <a:gd name="connsiteY1" fmla="*/ 4170 h 10000"/>
              <a:gd name="connsiteX2" fmla="*/ 9974 w 10010"/>
              <a:gd name="connsiteY2" fmla="*/ 0 h 10000"/>
              <a:gd name="connsiteX3" fmla="*/ 0 w 10010"/>
              <a:gd name="connsiteY3" fmla="*/ 0 h 10000"/>
              <a:gd name="connsiteX4" fmla="*/ 0 w 10010"/>
              <a:gd name="connsiteY4" fmla="*/ 9311 h 10000"/>
              <a:gd name="connsiteX5" fmla="*/ 10000 w 10010"/>
              <a:gd name="connsiteY5" fmla="*/ 9311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10" h="10000">
                <a:moveTo>
                  <a:pt x="10000" y="9311"/>
                </a:moveTo>
                <a:cubicBezTo>
                  <a:pt x="9998" y="9506"/>
                  <a:pt x="10014" y="5722"/>
                  <a:pt x="10010" y="4170"/>
                </a:cubicBezTo>
                <a:cubicBezTo>
                  <a:pt x="9999" y="2618"/>
                  <a:pt x="9985" y="1552"/>
                  <a:pt x="9974" y="0"/>
                </a:cubicBezTo>
                <a:lnTo>
                  <a:pt x="0" y="0"/>
                </a:lnTo>
                <a:lnTo>
                  <a:pt x="0" y="9311"/>
                </a:lnTo>
                <a:cubicBezTo>
                  <a:pt x="1666" y="10863"/>
                  <a:pt x="4999" y="9311"/>
                  <a:pt x="10000" y="9311"/>
                </a:cubicBez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7" name="Text Placeholder 26">
            <a:extLst>
              <a:ext uri="{FF2B5EF4-FFF2-40B4-BE49-F238E27FC236}">
                <a16:creationId xmlns:a16="http://schemas.microsoft.com/office/drawing/2014/main" xmlns="" id="{3C86F298-D7E2-4FBE-82F0-23654585659E}"/>
              </a:ext>
            </a:extLst>
          </p:cNvPr>
          <p:cNvSpPr>
            <a:spLocks noGrp="1"/>
          </p:cNvSpPr>
          <p:nvPr>
            <p:ph type="body" sz="quarter" idx="11" hasCustomPrompt="1"/>
          </p:nvPr>
        </p:nvSpPr>
        <p:spPr>
          <a:xfrm>
            <a:off x="1524000" y="5800299"/>
            <a:ext cx="4572000" cy="422275"/>
          </a:xfrm>
        </p:spPr>
        <p:txBody>
          <a:bodyPr>
            <a:normAutofit/>
          </a:bodyPr>
          <a:lstStyle>
            <a:lvl1pPr marL="0" indent="0">
              <a:buNone/>
              <a:defRPr sz="1200">
                <a:solidFill>
                  <a:schemeClr val="bg1"/>
                </a:solidFill>
              </a:defRPr>
            </a:lvl1pPr>
            <a:lvl2pPr marL="365760" indent="0">
              <a:buNone/>
              <a:defRPr>
                <a:solidFill>
                  <a:schemeClr val="bg1"/>
                </a:solidFill>
              </a:defRPr>
            </a:lvl2pPr>
            <a:lvl3pPr marL="731520" indent="0">
              <a:buNone/>
              <a:defRPr>
                <a:solidFill>
                  <a:schemeClr val="bg1"/>
                </a:solidFill>
              </a:defRPr>
            </a:lvl3pPr>
            <a:lvl4pPr marL="1097280" indent="0">
              <a:buNone/>
              <a:defRPr>
                <a:solidFill>
                  <a:schemeClr val="bg1"/>
                </a:solidFill>
              </a:defRPr>
            </a:lvl4pPr>
            <a:lvl5pPr marL="1463040" indent="0">
              <a:buNone/>
              <a:defRPr>
                <a:solidFill>
                  <a:schemeClr val="bg1"/>
                </a:solidFill>
              </a:defRPr>
            </a:lvl5pPr>
          </a:lstStyle>
          <a:p>
            <a:pPr lvl="0"/>
            <a:r>
              <a:rPr lang="en-US" dirty="0"/>
              <a:t>[Job title]</a:t>
            </a:r>
          </a:p>
        </p:txBody>
      </p:sp>
    </p:spTree>
    <p:extLst>
      <p:ext uri="{BB962C8B-B14F-4D97-AF65-F5344CB8AC3E}">
        <p14:creationId xmlns:p14="http://schemas.microsoft.com/office/powerpoint/2010/main" val="460505365"/>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Tree>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_Blank">
    <p:bg>
      <p:bgPr>
        <a:solidFill>
          <a:schemeClr val="tx2">
            <a:lumMod val="50000"/>
          </a:schemeClr>
        </a:solidFill>
        <a:effectLst/>
      </p:bgPr>
    </p:bg>
    <p:spTree>
      <p:nvGrpSpPr>
        <p:cNvPr id="1" name=""/>
        <p:cNvGrpSpPr/>
        <p:nvPr/>
      </p:nvGrpSpPr>
      <p:grpSpPr>
        <a:xfrm>
          <a:off x="0" y="0"/>
          <a:ext cx="0" cy="0"/>
          <a:chOff x="0" y="0"/>
          <a:chExt cx="0" cy="0"/>
        </a:xfrm>
      </p:grpSpPr>
    </p:spTree>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Custom Layou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03447" y="365125"/>
            <a:ext cx="3103353" cy="1325563"/>
          </a:xfrm>
        </p:spPr>
        <p:txBody>
          <a:bodyPr/>
          <a:lstStyle>
            <a:lvl1pPr>
              <a:defRPr>
                <a:solidFill>
                  <a:schemeClr val="tx1"/>
                </a:solidFill>
              </a:defRPr>
            </a:lvl1pPr>
          </a:lstStyle>
          <a:p>
            <a:r>
              <a:rPr lang="en-US" dirty="0" smtClean="0"/>
              <a:t>Click to edit</a:t>
            </a:r>
            <a:endParaRPr lang="en-US" dirty="0"/>
          </a:p>
        </p:txBody>
      </p:sp>
      <p:sp>
        <p:nvSpPr>
          <p:cNvPr id="3" name="Rectangle 2">
            <a:extLst>
              <a:ext uri="{FF2B5EF4-FFF2-40B4-BE49-F238E27FC236}">
                <a16:creationId xmlns:a16="http://schemas.microsoft.com/office/drawing/2014/main" xmlns="" id="{8A0B3300-0BE5-4BEB-9CC4-0065B5212F73}"/>
              </a:ext>
            </a:extLst>
          </p:cNvPr>
          <p:cNvSpPr/>
          <p:nvPr userDrawn="1"/>
        </p:nvSpPr>
        <p:spPr>
          <a:xfrm>
            <a:off x="4051300" y="0"/>
            <a:ext cx="814070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Content Placeholder 6"/>
          <p:cNvSpPr>
            <a:spLocks noGrp="1"/>
          </p:cNvSpPr>
          <p:nvPr>
            <p:ph sz="quarter" idx="10"/>
          </p:nvPr>
        </p:nvSpPr>
        <p:spPr>
          <a:xfrm>
            <a:off x="503238" y="2171700"/>
            <a:ext cx="3103562" cy="4152900"/>
          </a:xfrm>
        </p:spPr>
        <p:txBody>
          <a:bodyPr>
            <a:normAutofit/>
          </a:bodyPr>
          <a:lstStyle>
            <a:lvl1pPr marL="0" indent="0">
              <a:buNone/>
              <a:defRPr sz="1800">
                <a:solidFill>
                  <a:schemeClr val="tx2"/>
                </a:solidFill>
              </a:defRPr>
            </a:lvl1pPr>
            <a:lvl2pPr marL="365760" indent="0">
              <a:buNone/>
              <a:defRPr/>
            </a:lvl2pPr>
            <a:lvl3pPr marL="731520" indent="0">
              <a:buNone/>
              <a:defRPr/>
            </a:lvl3pPr>
            <a:lvl4pPr marL="1097280" indent="0">
              <a:buNone/>
              <a:defRPr/>
            </a:lvl4pPr>
            <a:lvl5pPr marL="1463040" indent="0">
              <a:buNone/>
              <a:defRPr/>
            </a:lvl5pPr>
          </a:lstStyle>
          <a:p>
            <a:pPr lvl="0"/>
            <a:r>
              <a:rPr lang="en-US" dirty="0" smtClean="0"/>
              <a:t>Click to edit Master text styles</a:t>
            </a:r>
          </a:p>
        </p:txBody>
      </p:sp>
      <p:cxnSp>
        <p:nvCxnSpPr>
          <p:cNvPr id="5" name="Straight Connector 4"/>
          <p:cNvCxnSpPr/>
          <p:nvPr userDrawn="1"/>
        </p:nvCxnSpPr>
        <p:spPr>
          <a:xfrm>
            <a:off x="287079" y="1924493"/>
            <a:ext cx="3764221" cy="0"/>
          </a:xfrm>
          <a:prstGeom prst="line">
            <a:avLst/>
          </a:prstGeom>
          <a:ln w="44450">
            <a:solidFill>
              <a:srgbClr val="FFC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_Custom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03447" y="365125"/>
            <a:ext cx="3103353" cy="1325563"/>
          </a:xfrm>
        </p:spPr>
        <p:txBody>
          <a:bodyPr/>
          <a:lstStyle>
            <a:lvl1pPr>
              <a:defRPr>
                <a:solidFill>
                  <a:schemeClr val="bg1"/>
                </a:solidFill>
              </a:defRPr>
            </a:lvl1pPr>
          </a:lstStyle>
          <a:p>
            <a:r>
              <a:rPr lang="en-US" dirty="0" smtClean="0"/>
              <a:t>Click to edit</a:t>
            </a:r>
            <a:endParaRPr lang="en-US" dirty="0"/>
          </a:p>
        </p:txBody>
      </p:sp>
      <p:sp>
        <p:nvSpPr>
          <p:cNvPr id="3" name="Rectangle 2">
            <a:extLst>
              <a:ext uri="{FF2B5EF4-FFF2-40B4-BE49-F238E27FC236}">
                <a16:creationId xmlns:a16="http://schemas.microsoft.com/office/drawing/2014/main" xmlns="" id="{8A0B3300-0BE5-4BEB-9CC4-0065B5212F73}"/>
              </a:ext>
            </a:extLst>
          </p:cNvPr>
          <p:cNvSpPr/>
          <p:nvPr userDrawn="1"/>
        </p:nvSpPr>
        <p:spPr>
          <a:xfrm>
            <a:off x="4051300" y="0"/>
            <a:ext cx="814070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Content Placeholder 6"/>
          <p:cNvSpPr>
            <a:spLocks noGrp="1"/>
          </p:cNvSpPr>
          <p:nvPr>
            <p:ph sz="quarter" idx="10"/>
          </p:nvPr>
        </p:nvSpPr>
        <p:spPr>
          <a:xfrm>
            <a:off x="503238" y="2171700"/>
            <a:ext cx="3103562" cy="4152900"/>
          </a:xfrm>
        </p:spPr>
        <p:txBody>
          <a:bodyPr>
            <a:normAutofit/>
          </a:bodyPr>
          <a:lstStyle>
            <a:lvl1pPr marL="0" indent="0">
              <a:buNone/>
              <a:defRPr sz="1800">
                <a:solidFill>
                  <a:schemeClr val="bg1"/>
                </a:solidFill>
              </a:defRPr>
            </a:lvl1pPr>
            <a:lvl2pPr marL="365760" indent="0">
              <a:buNone/>
              <a:defRPr/>
            </a:lvl2pPr>
            <a:lvl3pPr marL="731520" indent="0">
              <a:buNone/>
              <a:defRPr/>
            </a:lvl3pPr>
            <a:lvl4pPr marL="1097280" indent="0">
              <a:buNone/>
              <a:defRPr/>
            </a:lvl4pPr>
            <a:lvl5pPr marL="1463040" indent="0">
              <a:buNone/>
              <a:defRPr/>
            </a:lvl5pPr>
          </a:lstStyle>
          <a:p>
            <a:pPr lvl="0"/>
            <a:r>
              <a:rPr lang="en-US" dirty="0" smtClean="0"/>
              <a:t>Click to edit Master text styles</a:t>
            </a:r>
          </a:p>
        </p:txBody>
      </p:sp>
      <p:cxnSp>
        <p:nvCxnSpPr>
          <p:cNvPr id="9" name="Straight Connector 8"/>
          <p:cNvCxnSpPr/>
          <p:nvPr userDrawn="1"/>
        </p:nvCxnSpPr>
        <p:spPr>
          <a:xfrm>
            <a:off x="287079" y="1924493"/>
            <a:ext cx="3764221" cy="0"/>
          </a:xfrm>
          <a:prstGeom prst="line">
            <a:avLst/>
          </a:prstGeom>
          <a:ln w="44450">
            <a:solidFill>
              <a:srgbClr val="FFC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29441753"/>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5_Custom Layou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03447" y="365125"/>
            <a:ext cx="3103353" cy="1325563"/>
          </a:xfrm>
        </p:spPr>
        <p:txBody>
          <a:bodyPr/>
          <a:lstStyle>
            <a:lvl1pPr>
              <a:defRPr>
                <a:solidFill>
                  <a:schemeClr val="tx1"/>
                </a:solidFill>
              </a:defRPr>
            </a:lvl1pPr>
          </a:lstStyle>
          <a:p>
            <a:r>
              <a:rPr lang="en-US" dirty="0" smtClean="0"/>
              <a:t>Click to edit</a:t>
            </a:r>
            <a:endParaRPr lang="en-US" dirty="0"/>
          </a:p>
        </p:txBody>
      </p:sp>
      <p:sp>
        <p:nvSpPr>
          <p:cNvPr id="3" name="Rectangle 2">
            <a:extLst>
              <a:ext uri="{FF2B5EF4-FFF2-40B4-BE49-F238E27FC236}">
                <a16:creationId xmlns:a16="http://schemas.microsoft.com/office/drawing/2014/main" xmlns="" id="{8A0B3300-0BE5-4BEB-9CC4-0065B5212F73}"/>
              </a:ext>
            </a:extLst>
          </p:cNvPr>
          <p:cNvSpPr/>
          <p:nvPr userDrawn="1"/>
        </p:nvSpPr>
        <p:spPr>
          <a:xfrm>
            <a:off x="4051300" y="0"/>
            <a:ext cx="81407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Content Placeholder 6"/>
          <p:cNvSpPr>
            <a:spLocks noGrp="1"/>
          </p:cNvSpPr>
          <p:nvPr>
            <p:ph sz="quarter" idx="10"/>
          </p:nvPr>
        </p:nvSpPr>
        <p:spPr>
          <a:xfrm>
            <a:off x="503238" y="2171700"/>
            <a:ext cx="3103562" cy="4152900"/>
          </a:xfrm>
        </p:spPr>
        <p:txBody>
          <a:bodyPr>
            <a:normAutofit/>
          </a:bodyPr>
          <a:lstStyle>
            <a:lvl1pPr marL="0" indent="0">
              <a:buNone/>
              <a:defRPr sz="1800">
                <a:solidFill>
                  <a:schemeClr val="tx2"/>
                </a:solidFill>
              </a:defRPr>
            </a:lvl1pPr>
            <a:lvl2pPr marL="365760" indent="0">
              <a:buNone/>
              <a:defRPr/>
            </a:lvl2pPr>
            <a:lvl3pPr marL="731520" indent="0">
              <a:buNone/>
              <a:defRPr/>
            </a:lvl3pPr>
            <a:lvl4pPr marL="1097280" indent="0">
              <a:buNone/>
              <a:defRPr/>
            </a:lvl4pPr>
            <a:lvl5pPr marL="1463040" indent="0">
              <a:buNone/>
              <a:defRPr/>
            </a:lvl5pPr>
          </a:lstStyle>
          <a:p>
            <a:pPr lvl="0"/>
            <a:r>
              <a:rPr lang="en-US" dirty="0" smtClean="0"/>
              <a:t>Click to edit Master text styles</a:t>
            </a:r>
          </a:p>
        </p:txBody>
      </p:sp>
      <p:cxnSp>
        <p:nvCxnSpPr>
          <p:cNvPr id="9" name="Straight Connector 8"/>
          <p:cNvCxnSpPr/>
          <p:nvPr userDrawn="1"/>
        </p:nvCxnSpPr>
        <p:spPr>
          <a:xfrm>
            <a:off x="287079" y="1924493"/>
            <a:ext cx="3764221" cy="0"/>
          </a:xfrm>
          <a:prstGeom prst="line">
            <a:avLst/>
          </a:prstGeom>
          <a:ln w="44450">
            <a:solidFill>
              <a:srgbClr val="FFC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C20F5B4-39D8-4129-9214-8F3393F62F4B}"/>
              </a:ext>
            </a:extLst>
          </p:cNvPr>
          <p:cNvSpPr>
            <a:spLocks noGrp="1"/>
          </p:cNvSpPr>
          <p:nvPr>
            <p:ph type="title" hasCustomPrompt="1"/>
          </p:nvPr>
        </p:nvSpPr>
        <p:spPr>
          <a:xfrm>
            <a:off x="1066800" y="365125"/>
            <a:ext cx="10058400" cy="1325563"/>
          </a:xfrm>
        </p:spPr>
        <p:txBody>
          <a:bodyPr anchor="b" anchorCtr="0"/>
          <a:lstStyle>
            <a:lvl1pPr>
              <a:defRPr/>
            </a:lvl1pPr>
          </a:lstStyle>
          <a:p>
            <a:r>
              <a:rPr lang="en-US"/>
              <a:t>[Click </a:t>
            </a:r>
            <a:r>
              <a:rPr lang="en-US" dirty="0"/>
              <a:t>to edit Master </a:t>
            </a:r>
            <a:r>
              <a:rPr lang="en-US"/>
              <a:t>title style]</a:t>
            </a:r>
            <a:endParaRPr lang="en-US" dirty="0"/>
          </a:p>
        </p:txBody>
      </p:sp>
      <p:sp>
        <p:nvSpPr>
          <p:cNvPr id="3" name="Content Placeholder 2">
            <a:extLst>
              <a:ext uri="{FF2B5EF4-FFF2-40B4-BE49-F238E27FC236}">
                <a16:creationId xmlns:a16="http://schemas.microsoft.com/office/drawing/2014/main" xmlns="" id="{9809B8B1-BEA4-400F-985B-DEF0895F4182}"/>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32206968"/>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Section Blu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C20F5B4-39D8-4129-9214-8F3393F62F4B}"/>
              </a:ext>
            </a:extLst>
          </p:cNvPr>
          <p:cNvSpPr>
            <a:spLocks noGrp="1"/>
          </p:cNvSpPr>
          <p:nvPr>
            <p:ph type="title" hasCustomPrompt="1"/>
          </p:nvPr>
        </p:nvSpPr>
        <p:spPr>
          <a:xfrm>
            <a:off x="1066800" y="365125"/>
            <a:ext cx="10058400" cy="1325563"/>
          </a:xfrm>
        </p:spPr>
        <p:txBody>
          <a:bodyPr anchor="b" anchorCtr="0"/>
          <a:lstStyle>
            <a:lvl1pPr>
              <a:defRPr/>
            </a:lvl1pPr>
          </a:lstStyle>
          <a:p>
            <a:r>
              <a:rPr lang="en-US"/>
              <a:t>[Click </a:t>
            </a:r>
            <a:r>
              <a:rPr lang="en-US" dirty="0"/>
              <a:t>to edit Master </a:t>
            </a:r>
            <a:r>
              <a:rPr lang="en-US"/>
              <a:t>title style]</a:t>
            </a:r>
            <a:endParaRPr lang="en-US" dirty="0"/>
          </a:p>
        </p:txBody>
      </p:sp>
      <p:sp>
        <p:nvSpPr>
          <p:cNvPr id="3" name="Content Placeholder 2">
            <a:extLst>
              <a:ext uri="{FF2B5EF4-FFF2-40B4-BE49-F238E27FC236}">
                <a16:creationId xmlns:a16="http://schemas.microsoft.com/office/drawing/2014/main" xmlns="" id="{9809B8B1-BEA4-400F-985B-DEF0895F4182}"/>
              </a:ext>
            </a:extLst>
          </p:cNvPr>
          <p:cNvSpPr>
            <a:spLocks noGrp="1"/>
          </p:cNvSpPr>
          <p:nvPr>
            <p:ph idx="1" hasCustomPrompt="1"/>
          </p:nvPr>
        </p:nvSpPr>
        <p:spPr>
          <a:xfrm>
            <a:off x="1066800" y="2254827"/>
            <a:ext cx="10058400" cy="3922136"/>
          </a:xfrm>
        </p:spPr>
        <p:txBody>
          <a:bodyPr numCol="1"/>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a:t>
            </a:r>
            <a:r>
              <a:rPr lang="en-US" dirty="0" smtClean="0"/>
              <a:t>level</a:t>
            </a:r>
          </a:p>
        </p:txBody>
      </p:sp>
      <p:sp>
        <p:nvSpPr>
          <p:cNvPr id="8" name="Freeform 5">
            <a:extLst>
              <a:ext uri="{FF2B5EF4-FFF2-40B4-BE49-F238E27FC236}">
                <a16:creationId xmlns:a16="http://schemas.microsoft.com/office/drawing/2014/main" xmlns="" id="{C5D4B8B4-D064-49FF-8181-6F2F29C7CF9C}"/>
              </a:ext>
            </a:extLst>
          </p:cNvPr>
          <p:cNvSpPr>
            <a:spLocks/>
          </p:cNvSpPr>
          <p:nvPr userDrawn="1"/>
        </p:nvSpPr>
        <p:spPr bwMode="auto">
          <a:xfrm>
            <a:off x="0" y="0"/>
            <a:ext cx="1476375" cy="6858000"/>
          </a:xfrm>
          <a:custGeom>
            <a:avLst/>
            <a:gdLst>
              <a:gd name="T0" fmla="*/ 0 w 930"/>
              <a:gd name="T1" fmla="*/ 0 h 4320"/>
              <a:gd name="T2" fmla="*/ 0 w 930"/>
              <a:gd name="T3" fmla="*/ 4320 h 4320"/>
              <a:gd name="T4" fmla="*/ 137 w 930"/>
              <a:gd name="T5" fmla="*/ 4320 h 4320"/>
              <a:gd name="T6" fmla="*/ 296 w 930"/>
              <a:gd name="T7" fmla="*/ 737 h 4320"/>
              <a:gd name="T8" fmla="*/ 296 w 930"/>
              <a:gd name="T9" fmla="*/ 737 h 4320"/>
              <a:gd name="T10" fmla="*/ 296 w 930"/>
              <a:gd name="T11" fmla="*/ 737 h 4320"/>
              <a:gd name="T12" fmla="*/ 296 w 930"/>
              <a:gd name="T13" fmla="*/ 737 h 4320"/>
              <a:gd name="T14" fmla="*/ 299 w 930"/>
              <a:gd name="T15" fmla="*/ 696 h 4320"/>
              <a:gd name="T16" fmla="*/ 307 w 930"/>
              <a:gd name="T17" fmla="*/ 658 h 4320"/>
              <a:gd name="T18" fmla="*/ 316 w 930"/>
              <a:gd name="T19" fmla="*/ 623 h 4320"/>
              <a:gd name="T20" fmla="*/ 327 w 930"/>
              <a:gd name="T21" fmla="*/ 593 h 4320"/>
              <a:gd name="T22" fmla="*/ 341 w 930"/>
              <a:gd name="T23" fmla="*/ 564 h 4320"/>
              <a:gd name="T24" fmla="*/ 354 w 930"/>
              <a:gd name="T25" fmla="*/ 542 h 4320"/>
              <a:gd name="T26" fmla="*/ 367 w 930"/>
              <a:gd name="T27" fmla="*/ 521 h 4320"/>
              <a:gd name="T28" fmla="*/ 380 w 930"/>
              <a:gd name="T29" fmla="*/ 504 h 4320"/>
              <a:gd name="T30" fmla="*/ 930 w 930"/>
              <a:gd name="T31" fmla="*/ 0 h 4320"/>
              <a:gd name="T32" fmla="*/ 0 w 930"/>
              <a:gd name="T33" fmla="*/ 0 h 4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30" h="4320">
                <a:moveTo>
                  <a:pt x="0" y="0"/>
                </a:moveTo>
                <a:lnTo>
                  <a:pt x="0" y="4320"/>
                </a:lnTo>
                <a:lnTo>
                  <a:pt x="137" y="4320"/>
                </a:lnTo>
                <a:lnTo>
                  <a:pt x="296" y="737"/>
                </a:lnTo>
                <a:lnTo>
                  <a:pt x="296" y="737"/>
                </a:lnTo>
                <a:lnTo>
                  <a:pt x="296" y="737"/>
                </a:lnTo>
                <a:lnTo>
                  <a:pt x="296" y="737"/>
                </a:lnTo>
                <a:lnTo>
                  <a:pt x="299" y="696"/>
                </a:lnTo>
                <a:lnTo>
                  <a:pt x="307" y="658"/>
                </a:lnTo>
                <a:lnTo>
                  <a:pt x="316" y="623"/>
                </a:lnTo>
                <a:lnTo>
                  <a:pt x="327" y="593"/>
                </a:lnTo>
                <a:lnTo>
                  <a:pt x="341" y="564"/>
                </a:lnTo>
                <a:lnTo>
                  <a:pt x="354" y="542"/>
                </a:lnTo>
                <a:lnTo>
                  <a:pt x="367" y="521"/>
                </a:lnTo>
                <a:lnTo>
                  <a:pt x="380" y="504"/>
                </a:lnTo>
                <a:lnTo>
                  <a:pt x="930" y="0"/>
                </a:lnTo>
                <a:lnTo>
                  <a:pt x="0" y="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Picture Placeholder 9">
            <a:extLst>
              <a:ext uri="{FF2B5EF4-FFF2-40B4-BE49-F238E27FC236}">
                <a16:creationId xmlns:a16="http://schemas.microsoft.com/office/drawing/2014/main" xmlns="" id="{02F21F96-5A43-415F-A9BA-49D344A7E31B}"/>
              </a:ext>
            </a:extLst>
          </p:cNvPr>
          <p:cNvSpPr>
            <a:spLocks noGrp="1"/>
          </p:cNvSpPr>
          <p:nvPr>
            <p:ph type="pic" sz="quarter" idx="10" hasCustomPrompt="1"/>
          </p:nvPr>
        </p:nvSpPr>
        <p:spPr>
          <a:xfrm>
            <a:off x="228686" y="128588"/>
            <a:ext cx="497054" cy="497054"/>
          </a:xfrm>
        </p:spPr>
        <p:txBody>
          <a:bodyPr>
            <a:normAutofit/>
          </a:bodyPr>
          <a:lstStyle>
            <a:lvl1pPr marL="0" indent="0">
              <a:buNone/>
              <a:defRPr sz="1000">
                <a:solidFill>
                  <a:schemeClr val="bg1"/>
                </a:solidFill>
              </a:defRPr>
            </a:lvl1pPr>
          </a:lstStyle>
          <a:p>
            <a:r>
              <a:rPr lang="en-US" dirty="0"/>
              <a:t>[Icon]</a:t>
            </a:r>
          </a:p>
        </p:txBody>
      </p:sp>
    </p:spTree>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ection Blu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C20F5B4-39D8-4129-9214-8F3393F62F4B}"/>
              </a:ext>
            </a:extLst>
          </p:cNvPr>
          <p:cNvSpPr>
            <a:spLocks noGrp="1"/>
          </p:cNvSpPr>
          <p:nvPr>
            <p:ph type="title" hasCustomPrompt="1"/>
          </p:nvPr>
        </p:nvSpPr>
        <p:spPr>
          <a:xfrm>
            <a:off x="1066800" y="365125"/>
            <a:ext cx="10058400" cy="1325563"/>
          </a:xfrm>
        </p:spPr>
        <p:txBody>
          <a:bodyPr anchor="b" anchorCtr="0"/>
          <a:lstStyle>
            <a:lvl1pPr>
              <a:defRPr/>
            </a:lvl1pPr>
          </a:lstStyle>
          <a:p>
            <a:r>
              <a:rPr lang="en-US"/>
              <a:t>[Click </a:t>
            </a:r>
            <a:r>
              <a:rPr lang="en-US" dirty="0"/>
              <a:t>to edit Master </a:t>
            </a:r>
            <a:r>
              <a:rPr lang="en-US"/>
              <a:t>title style]</a:t>
            </a:r>
            <a:endParaRPr lang="en-US" dirty="0"/>
          </a:p>
        </p:txBody>
      </p:sp>
      <p:sp>
        <p:nvSpPr>
          <p:cNvPr id="3" name="Content Placeholder 2">
            <a:extLst>
              <a:ext uri="{FF2B5EF4-FFF2-40B4-BE49-F238E27FC236}">
                <a16:creationId xmlns:a16="http://schemas.microsoft.com/office/drawing/2014/main" xmlns="" id="{9809B8B1-BEA4-400F-985B-DEF0895F4182}"/>
              </a:ext>
            </a:extLst>
          </p:cNvPr>
          <p:cNvSpPr>
            <a:spLocks noGrp="1"/>
          </p:cNvSpPr>
          <p:nvPr>
            <p:ph idx="1" hasCustomPrompt="1"/>
          </p:nvPr>
        </p:nvSpPr>
        <p:spPr>
          <a:xfrm>
            <a:off x="1066800" y="2254827"/>
            <a:ext cx="4789990" cy="3922136"/>
          </a:xfrm>
        </p:spPr>
        <p:txBody>
          <a:bodyPr numCol="1"/>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a:t>
            </a:r>
            <a:r>
              <a:rPr lang="en-US" dirty="0" smtClean="0"/>
              <a:t>level</a:t>
            </a:r>
          </a:p>
        </p:txBody>
      </p:sp>
      <p:sp>
        <p:nvSpPr>
          <p:cNvPr id="8" name="Freeform 5">
            <a:extLst>
              <a:ext uri="{FF2B5EF4-FFF2-40B4-BE49-F238E27FC236}">
                <a16:creationId xmlns:a16="http://schemas.microsoft.com/office/drawing/2014/main" xmlns="" id="{C5D4B8B4-D064-49FF-8181-6F2F29C7CF9C}"/>
              </a:ext>
            </a:extLst>
          </p:cNvPr>
          <p:cNvSpPr>
            <a:spLocks/>
          </p:cNvSpPr>
          <p:nvPr userDrawn="1"/>
        </p:nvSpPr>
        <p:spPr bwMode="auto">
          <a:xfrm>
            <a:off x="0" y="0"/>
            <a:ext cx="1476375" cy="6858000"/>
          </a:xfrm>
          <a:custGeom>
            <a:avLst/>
            <a:gdLst>
              <a:gd name="T0" fmla="*/ 0 w 930"/>
              <a:gd name="T1" fmla="*/ 0 h 4320"/>
              <a:gd name="T2" fmla="*/ 0 w 930"/>
              <a:gd name="T3" fmla="*/ 4320 h 4320"/>
              <a:gd name="T4" fmla="*/ 137 w 930"/>
              <a:gd name="T5" fmla="*/ 4320 h 4320"/>
              <a:gd name="T6" fmla="*/ 296 w 930"/>
              <a:gd name="T7" fmla="*/ 737 h 4320"/>
              <a:gd name="T8" fmla="*/ 296 w 930"/>
              <a:gd name="T9" fmla="*/ 737 h 4320"/>
              <a:gd name="T10" fmla="*/ 296 w 930"/>
              <a:gd name="T11" fmla="*/ 737 h 4320"/>
              <a:gd name="T12" fmla="*/ 296 w 930"/>
              <a:gd name="T13" fmla="*/ 737 h 4320"/>
              <a:gd name="T14" fmla="*/ 299 w 930"/>
              <a:gd name="T15" fmla="*/ 696 h 4320"/>
              <a:gd name="T16" fmla="*/ 307 w 930"/>
              <a:gd name="T17" fmla="*/ 658 h 4320"/>
              <a:gd name="T18" fmla="*/ 316 w 930"/>
              <a:gd name="T19" fmla="*/ 623 h 4320"/>
              <a:gd name="T20" fmla="*/ 327 w 930"/>
              <a:gd name="T21" fmla="*/ 593 h 4320"/>
              <a:gd name="T22" fmla="*/ 341 w 930"/>
              <a:gd name="T23" fmla="*/ 564 h 4320"/>
              <a:gd name="T24" fmla="*/ 354 w 930"/>
              <a:gd name="T25" fmla="*/ 542 h 4320"/>
              <a:gd name="T26" fmla="*/ 367 w 930"/>
              <a:gd name="T27" fmla="*/ 521 h 4320"/>
              <a:gd name="T28" fmla="*/ 380 w 930"/>
              <a:gd name="T29" fmla="*/ 504 h 4320"/>
              <a:gd name="T30" fmla="*/ 930 w 930"/>
              <a:gd name="T31" fmla="*/ 0 h 4320"/>
              <a:gd name="T32" fmla="*/ 0 w 930"/>
              <a:gd name="T33" fmla="*/ 0 h 4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30" h="4320">
                <a:moveTo>
                  <a:pt x="0" y="0"/>
                </a:moveTo>
                <a:lnTo>
                  <a:pt x="0" y="4320"/>
                </a:lnTo>
                <a:lnTo>
                  <a:pt x="137" y="4320"/>
                </a:lnTo>
                <a:lnTo>
                  <a:pt x="296" y="737"/>
                </a:lnTo>
                <a:lnTo>
                  <a:pt x="296" y="737"/>
                </a:lnTo>
                <a:lnTo>
                  <a:pt x="296" y="737"/>
                </a:lnTo>
                <a:lnTo>
                  <a:pt x="296" y="737"/>
                </a:lnTo>
                <a:lnTo>
                  <a:pt x="299" y="696"/>
                </a:lnTo>
                <a:lnTo>
                  <a:pt x="307" y="658"/>
                </a:lnTo>
                <a:lnTo>
                  <a:pt x="316" y="623"/>
                </a:lnTo>
                <a:lnTo>
                  <a:pt x="327" y="593"/>
                </a:lnTo>
                <a:lnTo>
                  <a:pt x="341" y="564"/>
                </a:lnTo>
                <a:lnTo>
                  <a:pt x="354" y="542"/>
                </a:lnTo>
                <a:lnTo>
                  <a:pt x="367" y="521"/>
                </a:lnTo>
                <a:lnTo>
                  <a:pt x="380" y="504"/>
                </a:lnTo>
                <a:lnTo>
                  <a:pt x="930" y="0"/>
                </a:lnTo>
                <a:lnTo>
                  <a:pt x="0" y="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Picture Placeholder 9">
            <a:extLst>
              <a:ext uri="{FF2B5EF4-FFF2-40B4-BE49-F238E27FC236}">
                <a16:creationId xmlns:a16="http://schemas.microsoft.com/office/drawing/2014/main" xmlns="" id="{02F21F96-5A43-415F-A9BA-49D344A7E31B}"/>
              </a:ext>
            </a:extLst>
          </p:cNvPr>
          <p:cNvSpPr>
            <a:spLocks noGrp="1"/>
          </p:cNvSpPr>
          <p:nvPr>
            <p:ph type="pic" sz="quarter" idx="10" hasCustomPrompt="1"/>
          </p:nvPr>
        </p:nvSpPr>
        <p:spPr>
          <a:xfrm>
            <a:off x="228686" y="128588"/>
            <a:ext cx="497054" cy="497054"/>
          </a:xfrm>
        </p:spPr>
        <p:txBody>
          <a:bodyPr>
            <a:normAutofit/>
          </a:bodyPr>
          <a:lstStyle>
            <a:lvl1pPr marL="0" indent="0">
              <a:buNone/>
              <a:defRPr sz="1000">
                <a:solidFill>
                  <a:schemeClr val="bg1"/>
                </a:solidFill>
              </a:defRPr>
            </a:lvl1pPr>
          </a:lstStyle>
          <a:p>
            <a:r>
              <a:rPr lang="en-US" dirty="0"/>
              <a:t>[Icon]</a:t>
            </a:r>
          </a:p>
        </p:txBody>
      </p:sp>
      <p:sp>
        <p:nvSpPr>
          <p:cNvPr id="6" name="Content Placeholder 2">
            <a:extLst>
              <a:ext uri="{FF2B5EF4-FFF2-40B4-BE49-F238E27FC236}">
                <a16:creationId xmlns:a16="http://schemas.microsoft.com/office/drawing/2014/main" xmlns="" id="{9809B8B1-BEA4-400F-985B-DEF0895F4182}"/>
              </a:ext>
            </a:extLst>
          </p:cNvPr>
          <p:cNvSpPr>
            <a:spLocks noGrp="1"/>
          </p:cNvSpPr>
          <p:nvPr>
            <p:ph idx="11" hasCustomPrompt="1"/>
          </p:nvPr>
        </p:nvSpPr>
        <p:spPr>
          <a:xfrm>
            <a:off x="6169307" y="2254827"/>
            <a:ext cx="4955894" cy="3922136"/>
          </a:xfrm>
        </p:spPr>
        <p:txBody>
          <a:bodyPr numCol="1"/>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a:t>
            </a:r>
            <a:r>
              <a:rPr lang="en-US" dirty="0" smtClean="0"/>
              <a:t>level</a:t>
            </a:r>
          </a:p>
        </p:txBody>
      </p:sp>
    </p:spTree>
    <p:extLst>
      <p:ext uri="{BB962C8B-B14F-4D97-AF65-F5344CB8AC3E}">
        <p14:creationId xmlns:p14="http://schemas.microsoft.com/office/powerpoint/2010/main" val="1121884108"/>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ection Cher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C20F5B4-39D8-4129-9214-8F3393F62F4B}"/>
              </a:ext>
            </a:extLst>
          </p:cNvPr>
          <p:cNvSpPr>
            <a:spLocks noGrp="1"/>
          </p:cNvSpPr>
          <p:nvPr>
            <p:ph type="title" hasCustomPrompt="1"/>
          </p:nvPr>
        </p:nvSpPr>
        <p:spPr>
          <a:xfrm>
            <a:off x="1066800" y="365125"/>
            <a:ext cx="10058400" cy="1325563"/>
          </a:xfrm>
        </p:spPr>
        <p:txBody>
          <a:bodyPr anchor="b" anchorCtr="0"/>
          <a:lstStyle>
            <a:lvl1pPr>
              <a:defRPr>
                <a:solidFill>
                  <a:schemeClr val="accent5"/>
                </a:solidFill>
              </a:defRPr>
            </a:lvl1pPr>
          </a:lstStyle>
          <a:p>
            <a:r>
              <a:rPr lang="en-US"/>
              <a:t>[Click </a:t>
            </a:r>
            <a:r>
              <a:rPr lang="en-US" dirty="0"/>
              <a:t>to edit Master </a:t>
            </a:r>
            <a:r>
              <a:rPr lang="en-US"/>
              <a:t>title style]</a:t>
            </a:r>
            <a:endParaRPr lang="en-US" dirty="0"/>
          </a:p>
        </p:txBody>
      </p:sp>
      <p:sp>
        <p:nvSpPr>
          <p:cNvPr id="3" name="Content Placeholder 2">
            <a:extLst>
              <a:ext uri="{FF2B5EF4-FFF2-40B4-BE49-F238E27FC236}">
                <a16:creationId xmlns:a16="http://schemas.microsoft.com/office/drawing/2014/main" xmlns="" id="{9809B8B1-BEA4-400F-985B-DEF0895F4182}"/>
              </a:ext>
            </a:extLst>
          </p:cNvPr>
          <p:cNvSpPr>
            <a:spLocks noGrp="1"/>
          </p:cNvSpPr>
          <p:nvPr>
            <p:ph idx="1"/>
          </p:nvPr>
        </p:nvSpPr>
        <p:spPr/>
        <p:txBody>
          <a:bodyPr/>
          <a:lstStyle>
            <a:lvl1pPr>
              <a:buClr>
                <a:schemeClr val="accent5">
                  <a:lumMod val="40000"/>
                  <a:lumOff val="60000"/>
                </a:schemeClr>
              </a:buClr>
              <a:defRPr/>
            </a:lvl1pPr>
            <a:lvl2pPr>
              <a:buClr>
                <a:schemeClr val="accent5">
                  <a:lumMod val="40000"/>
                  <a:lumOff val="60000"/>
                </a:schemeClr>
              </a:buClr>
              <a:defRPr/>
            </a:lvl2pPr>
            <a:lvl3pPr>
              <a:buClr>
                <a:schemeClr val="accent5">
                  <a:lumMod val="40000"/>
                  <a:lumOff val="60000"/>
                </a:schemeClr>
              </a:buClr>
              <a:defRPr/>
            </a:lvl3pPr>
            <a:lvl4pPr>
              <a:buClr>
                <a:schemeClr val="accent5">
                  <a:lumMod val="40000"/>
                  <a:lumOff val="60000"/>
                </a:schemeClr>
              </a:buClr>
              <a:defRPr/>
            </a:lvl4pPr>
            <a:lvl5pPr>
              <a:buClr>
                <a:schemeClr val="accent5">
                  <a:lumMod val="40000"/>
                  <a:lumOff val="60000"/>
                </a:schemeClr>
              </a:buClr>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Freeform 5">
            <a:extLst>
              <a:ext uri="{FF2B5EF4-FFF2-40B4-BE49-F238E27FC236}">
                <a16:creationId xmlns:a16="http://schemas.microsoft.com/office/drawing/2014/main" xmlns="" id="{C5D4B8B4-D064-49FF-8181-6F2F29C7CF9C}"/>
              </a:ext>
            </a:extLst>
          </p:cNvPr>
          <p:cNvSpPr>
            <a:spLocks/>
          </p:cNvSpPr>
          <p:nvPr userDrawn="1"/>
        </p:nvSpPr>
        <p:spPr bwMode="auto">
          <a:xfrm>
            <a:off x="0" y="0"/>
            <a:ext cx="1476375" cy="6858000"/>
          </a:xfrm>
          <a:custGeom>
            <a:avLst/>
            <a:gdLst>
              <a:gd name="T0" fmla="*/ 0 w 930"/>
              <a:gd name="T1" fmla="*/ 0 h 4320"/>
              <a:gd name="T2" fmla="*/ 0 w 930"/>
              <a:gd name="T3" fmla="*/ 4320 h 4320"/>
              <a:gd name="T4" fmla="*/ 137 w 930"/>
              <a:gd name="T5" fmla="*/ 4320 h 4320"/>
              <a:gd name="T6" fmla="*/ 296 w 930"/>
              <a:gd name="T7" fmla="*/ 737 h 4320"/>
              <a:gd name="T8" fmla="*/ 296 w 930"/>
              <a:gd name="T9" fmla="*/ 737 h 4320"/>
              <a:gd name="T10" fmla="*/ 296 w 930"/>
              <a:gd name="T11" fmla="*/ 737 h 4320"/>
              <a:gd name="T12" fmla="*/ 296 w 930"/>
              <a:gd name="T13" fmla="*/ 737 h 4320"/>
              <a:gd name="T14" fmla="*/ 299 w 930"/>
              <a:gd name="T15" fmla="*/ 696 h 4320"/>
              <a:gd name="T16" fmla="*/ 307 w 930"/>
              <a:gd name="T17" fmla="*/ 658 h 4320"/>
              <a:gd name="T18" fmla="*/ 316 w 930"/>
              <a:gd name="T19" fmla="*/ 623 h 4320"/>
              <a:gd name="T20" fmla="*/ 327 w 930"/>
              <a:gd name="T21" fmla="*/ 593 h 4320"/>
              <a:gd name="T22" fmla="*/ 341 w 930"/>
              <a:gd name="T23" fmla="*/ 564 h 4320"/>
              <a:gd name="T24" fmla="*/ 354 w 930"/>
              <a:gd name="T25" fmla="*/ 542 h 4320"/>
              <a:gd name="T26" fmla="*/ 367 w 930"/>
              <a:gd name="T27" fmla="*/ 521 h 4320"/>
              <a:gd name="T28" fmla="*/ 380 w 930"/>
              <a:gd name="T29" fmla="*/ 504 h 4320"/>
              <a:gd name="T30" fmla="*/ 930 w 930"/>
              <a:gd name="T31" fmla="*/ 0 h 4320"/>
              <a:gd name="T32" fmla="*/ 0 w 930"/>
              <a:gd name="T33" fmla="*/ 0 h 4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30" h="4320">
                <a:moveTo>
                  <a:pt x="0" y="0"/>
                </a:moveTo>
                <a:lnTo>
                  <a:pt x="0" y="4320"/>
                </a:lnTo>
                <a:lnTo>
                  <a:pt x="137" y="4320"/>
                </a:lnTo>
                <a:lnTo>
                  <a:pt x="296" y="737"/>
                </a:lnTo>
                <a:lnTo>
                  <a:pt x="296" y="737"/>
                </a:lnTo>
                <a:lnTo>
                  <a:pt x="296" y="737"/>
                </a:lnTo>
                <a:lnTo>
                  <a:pt x="296" y="737"/>
                </a:lnTo>
                <a:lnTo>
                  <a:pt x="299" y="696"/>
                </a:lnTo>
                <a:lnTo>
                  <a:pt x="307" y="658"/>
                </a:lnTo>
                <a:lnTo>
                  <a:pt x="316" y="623"/>
                </a:lnTo>
                <a:lnTo>
                  <a:pt x="327" y="593"/>
                </a:lnTo>
                <a:lnTo>
                  <a:pt x="341" y="564"/>
                </a:lnTo>
                <a:lnTo>
                  <a:pt x="354" y="542"/>
                </a:lnTo>
                <a:lnTo>
                  <a:pt x="367" y="521"/>
                </a:lnTo>
                <a:lnTo>
                  <a:pt x="380" y="504"/>
                </a:lnTo>
                <a:lnTo>
                  <a:pt x="930" y="0"/>
                </a:lnTo>
                <a:lnTo>
                  <a:pt x="0" y="0"/>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Picture Placeholder 9">
            <a:extLst>
              <a:ext uri="{FF2B5EF4-FFF2-40B4-BE49-F238E27FC236}">
                <a16:creationId xmlns:a16="http://schemas.microsoft.com/office/drawing/2014/main" xmlns="" id="{02F21F96-5A43-415F-A9BA-49D344A7E31B}"/>
              </a:ext>
            </a:extLst>
          </p:cNvPr>
          <p:cNvSpPr>
            <a:spLocks noGrp="1"/>
          </p:cNvSpPr>
          <p:nvPr>
            <p:ph type="pic" sz="quarter" idx="10" hasCustomPrompt="1"/>
          </p:nvPr>
        </p:nvSpPr>
        <p:spPr>
          <a:xfrm>
            <a:off x="228686" y="128588"/>
            <a:ext cx="497054" cy="497054"/>
          </a:xfrm>
        </p:spPr>
        <p:txBody>
          <a:bodyPr>
            <a:normAutofit/>
          </a:bodyPr>
          <a:lstStyle>
            <a:lvl1pPr marL="0" indent="0">
              <a:buNone/>
              <a:defRPr sz="1000">
                <a:solidFill>
                  <a:schemeClr val="bg1"/>
                </a:solidFill>
              </a:defRPr>
            </a:lvl1pPr>
          </a:lstStyle>
          <a:p>
            <a:r>
              <a:rPr lang="en-US" dirty="0"/>
              <a:t>[Icon]</a:t>
            </a:r>
          </a:p>
        </p:txBody>
      </p:sp>
    </p:spTree>
    <p:extLst>
      <p:ext uri="{BB962C8B-B14F-4D97-AF65-F5344CB8AC3E}">
        <p14:creationId xmlns:p14="http://schemas.microsoft.com/office/powerpoint/2010/main" val="4063236814"/>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Section Cher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C20F5B4-39D8-4129-9214-8F3393F62F4B}"/>
              </a:ext>
            </a:extLst>
          </p:cNvPr>
          <p:cNvSpPr>
            <a:spLocks noGrp="1"/>
          </p:cNvSpPr>
          <p:nvPr>
            <p:ph type="title" hasCustomPrompt="1"/>
          </p:nvPr>
        </p:nvSpPr>
        <p:spPr>
          <a:xfrm>
            <a:off x="1066800" y="365125"/>
            <a:ext cx="10058400" cy="1325563"/>
          </a:xfrm>
        </p:spPr>
        <p:txBody>
          <a:bodyPr anchor="b" anchorCtr="0"/>
          <a:lstStyle>
            <a:lvl1pPr>
              <a:defRPr>
                <a:solidFill>
                  <a:schemeClr val="accent5"/>
                </a:solidFill>
              </a:defRPr>
            </a:lvl1pPr>
          </a:lstStyle>
          <a:p>
            <a:r>
              <a:rPr lang="en-US"/>
              <a:t>[Click </a:t>
            </a:r>
            <a:r>
              <a:rPr lang="en-US" dirty="0"/>
              <a:t>to edit Master </a:t>
            </a:r>
            <a:r>
              <a:rPr lang="en-US"/>
              <a:t>title style]</a:t>
            </a:r>
            <a:endParaRPr lang="en-US" dirty="0"/>
          </a:p>
        </p:txBody>
      </p:sp>
      <p:sp>
        <p:nvSpPr>
          <p:cNvPr id="3" name="Content Placeholder 2">
            <a:extLst>
              <a:ext uri="{FF2B5EF4-FFF2-40B4-BE49-F238E27FC236}">
                <a16:creationId xmlns:a16="http://schemas.microsoft.com/office/drawing/2014/main" xmlns="" id="{9809B8B1-BEA4-400F-985B-DEF0895F4182}"/>
              </a:ext>
            </a:extLst>
          </p:cNvPr>
          <p:cNvSpPr>
            <a:spLocks noGrp="1"/>
          </p:cNvSpPr>
          <p:nvPr>
            <p:ph idx="1"/>
          </p:nvPr>
        </p:nvSpPr>
        <p:spPr>
          <a:xfrm>
            <a:off x="1066800" y="2254827"/>
            <a:ext cx="4791740" cy="3922136"/>
          </a:xfrm>
        </p:spPr>
        <p:txBody>
          <a:bodyPr/>
          <a:lstStyle>
            <a:lvl1pPr>
              <a:buClr>
                <a:schemeClr val="accent5">
                  <a:lumMod val="40000"/>
                  <a:lumOff val="60000"/>
                </a:schemeClr>
              </a:buClr>
              <a:defRPr/>
            </a:lvl1pPr>
            <a:lvl2pPr>
              <a:buClr>
                <a:schemeClr val="accent5">
                  <a:lumMod val="40000"/>
                  <a:lumOff val="60000"/>
                </a:schemeClr>
              </a:buClr>
              <a:defRPr/>
            </a:lvl2pPr>
            <a:lvl3pPr>
              <a:buClr>
                <a:schemeClr val="accent5">
                  <a:lumMod val="40000"/>
                  <a:lumOff val="60000"/>
                </a:schemeClr>
              </a:buClr>
              <a:defRPr/>
            </a:lvl3pPr>
            <a:lvl4pPr>
              <a:buClr>
                <a:schemeClr val="accent5">
                  <a:lumMod val="40000"/>
                  <a:lumOff val="60000"/>
                </a:schemeClr>
              </a:buClr>
              <a:defRPr/>
            </a:lvl4pPr>
            <a:lvl5pPr>
              <a:buClr>
                <a:schemeClr val="accent5">
                  <a:lumMod val="40000"/>
                  <a:lumOff val="60000"/>
                </a:schemeClr>
              </a:buClr>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Freeform 5">
            <a:extLst>
              <a:ext uri="{FF2B5EF4-FFF2-40B4-BE49-F238E27FC236}">
                <a16:creationId xmlns:a16="http://schemas.microsoft.com/office/drawing/2014/main" xmlns="" id="{C5D4B8B4-D064-49FF-8181-6F2F29C7CF9C}"/>
              </a:ext>
            </a:extLst>
          </p:cNvPr>
          <p:cNvSpPr>
            <a:spLocks/>
          </p:cNvSpPr>
          <p:nvPr userDrawn="1"/>
        </p:nvSpPr>
        <p:spPr bwMode="auto">
          <a:xfrm>
            <a:off x="0" y="0"/>
            <a:ext cx="1476375" cy="6858000"/>
          </a:xfrm>
          <a:custGeom>
            <a:avLst/>
            <a:gdLst>
              <a:gd name="T0" fmla="*/ 0 w 930"/>
              <a:gd name="T1" fmla="*/ 0 h 4320"/>
              <a:gd name="T2" fmla="*/ 0 w 930"/>
              <a:gd name="T3" fmla="*/ 4320 h 4320"/>
              <a:gd name="T4" fmla="*/ 137 w 930"/>
              <a:gd name="T5" fmla="*/ 4320 h 4320"/>
              <a:gd name="T6" fmla="*/ 296 w 930"/>
              <a:gd name="T7" fmla="*/ 737 h 4320"/>
              <a:gd name="T8" fmla="*/ 296 w 930"/>
              <a:gd name="T9" fmla="*/ 737 h 4320"/>
              <a:gd name="T10" fmla="*/ 296 w 930"/>
              <a:gd name="T11" fmla="*/ 737 h 4320"/>
              <a:gd name="T12" fmla="*/ 296 w 930"/>
              <a:gd name="T13" fmla="*/ 737 h 4320"/>
              <a:gd name="T14" fmla="*/ 299 w 930"/>
              <a:gd name="T15" fmla="*/ 696 h 4320"/>
              <a:gd name="T16" fmla="*/ 307 w 930"/>
              <a:gd name="T17" fmla="*/ 658 h 4320"/>
              <a:gd name="T18" fmla="*/ 316 w 930"/>
              <a:gd name="T19" fmla="*/ 623 h 4320"/>
              <a:gd name="T20" fmla="*/ 327 w 930"/>
              <a:gd name="T21" fmla="*/ 593 h 4320"/>
              <a:gd name="T22" fmla="*/ 341 w 930"/>
              <a:gd name="T23" fmla="*/ 564 h 4320"/>
              <a:gd name="T24" fmla="*/ 354 w 930"/>
              <a:gd name="T25" fmla="*/ 542 h 4320"/>
              <a:gd name="T26" fmla="*/ 367 w 930"/>
              <a:gd name="T27" fmla="*/ 521 h 4320"/>
              <a:gd name="T28" fmla="*/ 380 w 930"/>
              <a:gd name="T29" fmla="*/ 504 h 4320"/>
              <a:gd name="T30" fmla="*/ 930 w 930"/>
              <a:gd name="T31" fmla="*/ 0 h 4320"/>
              <a:gd name="T32" fmla="*/ 0 w 930"/>
              <a:gd name="T33" fmla="*/ 0 h 4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30" h="4320">
                <a:moveTo>
                  <a:pt x="0" y="0"/>
                </a:moveTo>
                <a:lnTo>
                  <a:pt x="0" y="4320"/>
                </a:lnTo>
                <a:lnTo>
                  <a:pt x="137" y="4320"/>
                </a:lnTo>
                <a:lnTo>
                  <a:pt x="296" y="737"/>
                </a:lnTo>
                <a:lnTo>
                  <a:pt x="296" y="737"/>
                </a:lnTo>
                <a:lnTo>
                  <a:pt x="296" y="737"/>
                </a:lnTo>
                <a:lnTo>
                  <a:pt x="296" y="737"/>
                </a:lnTo>
                <a:lnTo>
                  <a:pt x="299" y="696"/>
                </a:lnTo>
                <a:lnTo>
                  <a:pt x="307" y="658"/>
                </a:lnTo>
                <a:lnTo>
                  <a:pt x="316" y="623"/>
                </a:lnTo>
                <a:lnTo>
                  <a:pt x="327" y="593"/>
                </a:lnTo>
                <a:lnTo>
                  <a:pt x="341" y="564"/>
                </a:lnTo>
                <a:lnTo>
                  <a:pt x="354" y="542"/>
                </a:lnTo>
                <a:lnTo>
                  <a:pt x="367" y="521"/>
                </a:lnTo>
                <a:lnTo>
                  <a:pt x="380" y="504"/>
                </a:lnTo>
                <a:lnTo>
                  <a:pt x="930" y="0"/>
                </a:lnTo>
                <a:lnTo>
                  <a:pt x="0" y="0"/>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Picture Placeholder 9">
            <a:extLst>
              <a:ext uri="{FF2B5EF4-FFF2-40B4-BE49-F238E27FC236}">
                <a16:creationId xmlns:a16="http://schemas.microsoft.com/office/drawing/2014/main" xmlns="" id="{02F21F96-5A43-415F-A9BA-49D344A7E31B}"/>
              </a:ext>
            </a:extLst>
          </p:cNvPr>
          <p:cNvSpPr>
            <a:spLocks noGrp="1"/>
          </p:cNvSpPr>
          <p:nvPr>
            <p:ph type="pic" sz="quarter" idx="10" hasCustomPrompt="1"/>
          </p:nvPr>
        </p:nvSpPr>
        <p:spPr>
          <a:xfrm>
            <a:off x="228686" y="128588"/>
            <a:ext cx="497054" cy="497054"/>
          </a:xfrm>
        </p:spPr>
        <p:txBody>
          <a:bodyPr>
            <a:normAutofit/>
          </a:bodyPr>
          <a:lstStyle>
            <a:lvl1pPr marL="0" indent="0">
              <a:buNone/>
              <a:defRPr sz="1000">
                <a:solidFill>
                  <a:schemeClr val="bg1"/>
                </a:solidFill>
              </a:defRPr>
            </a:lvl1pPr>
          </a:lstStyle>
          <a:p>
            <a:r>
              <a:rPr lang="en-US" dirty="0"/>
              <a:t>[Icon]</a:t>
            </a:r>
          </a:p>
        </p:txBody>
      </p:sp>
      <p:sp>
        <p:nvSpPr>
          <p:cNvPr id="6" name="Content Placeholder 2">
            <a:extLst>
              <a:ext uri="{FF2B5EF4-FFF2-40B4-BE49-F238E27FC236}">
                <a16:creationId xmlns:a16="http://schemas.microsoft.com/office/drawing/2014/main" xmlns="" id="{9809B8B1-BEA4-400F-985B-DEF0895F4182}"/>
              </a:ext>
            </a:extLst>
          </p:cNvPr>
          <p:cNvSpPr>
            <a:spLocks noGrp="1"/>
          </p:cNvSpPr>
          <p:nvPr>
            <p:ph idx="11"/>
          </p:nvPr>
        </p:nvSpPr>
        <p:spPr>
          <a:xfrm>
            <a:off x="6167556" y="2243641"/>
            <a:ext cx="4957643" cy="3922136"/>
          </a:xfrm>
        </p:spPr>
        <p:txBody>
          <a:bodyPr/>
          <a:lstStyle>
            <a:lvl1pPr>
              <a:buClr>
                <a:schemeClr val="accent5">
                  <a:lumMod val="40000"/>
                  <a:lumOff val="60000"/>
                </a:schemeClr>
              </a:buClr>
              <a:defRPr/>
            </a:lvl1pPr>
            <a:lvl2pPr>
              <a:buClr>
                <a:schemeClr val="accent5">
                  <a:lumMod val="40000"/>
                  <a:lumOff val="60000"/>
                </a:schemeClr>
              </a:buClr>
              <a:defRPr/>
            </a:lvl2pPr>
            <a:lvl3pPr>
              <a:buClr>
                <a:schemeClr val="accent5">
                  <a:lumMod val="40000"/>
                  <a:lumOff val="60000"/>
                </a:schemeClr>
              </a:buClr>
              <a:defRPr/>
            </a:lvl3pPr>
            <a:lvl4pPr>
              <a:buClr>
                <a:schemeClr val="accent5">
                  <a:lumMod val="40000"/>
                  <a:lumOff val="60000"/>
                </a:schemeClr>
              </a:buClr>
              <a:defRPr/>
            </a:lvl4pPr>
            <a:lvl5pPr>
              <a:buClr>
                <a:schemeClr val="accent5">
                  <a:lumMod val="40000"/>
                  <a:lumOff val="60000"/>
                </a:schemeClr>
              </a:buClr>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xmlns="" id="{0FA8B15F-409C-42C6-AFD3-76623F1320AD}"/>
              </a:ext>
            </a:extLst>
          </p:cNvPr>
          <p:cNvSpPr>
            <a:spLocks noGrp="1"/>
          </p:cNvSpPr>
          <p:nvPr>
            <p:ph type="pic" sz="quarter" idx="10" hasCustomPrompt="1"/>
          </p:nvPr>
        </p:nvSpPr>
        <p:spPr>
          <a:xfrm>
            <a:off x="6096000" y="0"/>
            <a:ext cx="6096000" cy="6858000"/>
          </a:xfrm>
        </p:spPr>
        <p:txBody>
          <a:bodyPr/>
          <a:lstStyle>
            <a:lvl1pPr marL="0" indent="0" algn="r">
              <a:buNone/>
              <a:defRPr/>
            </a:lvl1pPr>
          </a:lstStyle>
          <a:p>
            <a:r>
              <a:rPr lang="en-US" dirty="0"/>
              <a:t>[Insert Picture &amp; send to back]</a:t>
            </a:r>
          </a:p>
        </p:txBody>
      </p:sp>
      <p:sp>
        <p:nvSpPr>
          <p:cNvPr id="8" name="Freeform 5">
            <a:extLst>
              <a:ext uri="{FF2B5EF4-FFF2-40B4-BE49-F238E27FC236}">
                <a16:creationId xmlns:a16="http://schemas.microsoft.com/office/drawing/2014/main" xmlns="" id="{6A965BBD-D8D3-472C-9BAE-878491CA2DDA}"/>
              </a:ext>
            </a:extLst>
          </p:cNvPr>
          <p:cNvSpPr>
            <a:spLocks/>
          </p:cNvSpPr>
          <p:nvPr userDrawn="1"/>
        </p:nvSpPr>
        <p:spPr bwMode="auto">
          <a:xfrm>
            <a:off x="0" y="0"/>
            <a:ext cx="8359775" cy="6858000"/>
          </a:xfrm>
          <a:custGeom>
            <a:avLst/>
            <a:gdLst>
              <a:gd name="T0" fmla="*/ 0 w 5266"/>
              <a:gd name="T1" fmla="*/ 0 h 4320"/>
              <a:gd name="T2" fmla="*/ 0 w 5266"/>
              <a:gd name="T3" fmla="*/ 4320 h 4320"/>
              <a:gd name="T4" fmla="*/ 4882 w 5266"/>
              <a:gd name="T5" fmla="*/ 4320 h 4320"/>
              <a:gd name="T6" fmla="*/ 5266 w 5266"/>
              <a:gd name="T7" fmla="*/ 3049 h 4320"/>
              <a:gd name="T8" fmla="*/ 5266 w 5266"/>
              <a:gd name="T9" fmla="*/ 3049 h 4320"/>
              <a:gd name="T10" fmla="*/ 5210 w 5266"/>
              <a:gd name="T11" fmla="*/ 3009 h 4320"/>
              <a:gd name="T12" fmla="*/ 5155 w 5266"/>
              <a:gd name="T13" fmla="*/ 2966 h 4320"/>
              <a:gd name="T14" fmla="*/ 5101 w 5266"/>
              <a:gd name="T15" fmla="*/ 2923 h 4320"/>
              <a:gd name="T16" fmla="*/ 5049 w 5266"/>
              <a:gd name="T17" fmla="*/ 2878 h 4320"/>
              <a:gd name="T18" fmla="*/ 4998 w 5266"/>
              <a:gd name="T19" fmla="*/ 2831 h 4320"/>
              <a:gd name="T20" fmla="*/ 4949 w 5266"/>
              <a:gd name="T21" fmla="*/ 2783 h 4320"/>
              <a:gd name="T22" fmla="*/ 4900 w 5266"/>
              <a:gd name="T23" fmla="*/ 2734 h 4320"/>
              <a:gd name="T24" fmla="*/ 4854 w 5266"/>
              <a:gd name="T25" fmla="*/ 2683 h 4320"/>
              <a:gd name="T26" fmla="*/ 4809 w 5266"/>
              <a:gd name="T27" fmla="*/ 2631 h 4320"/>
              <a:gd name="T28" fmla="*/ 4765 w 5266"/>
              <a:gd name="T29" fmla="*/ 2576 h 4320"/>
              <a:gd name="T30" fmla="*/ 4722 w 5266"/>
              <a:gd name="T31" fmla="*/ 2522 h 4320"/>
              <a:gd name="T32" fmla="*/ 4683 w 5266"/>
              <a:gd name="T33" fmla="*/ 2466 h 4320"/>
              <a:gd name="T34" fmla="*/ 4644 w 5266"/>
              <a:gd name="T35" fmla="*/ 2408 h 4320"/>
              <a:gd name="T36" fmla="*/ 4606 w 5266"/>
              <a:gd name="T37" fmla="*/ 2348 h 4320"/>
              <a:gd name="T38" fmla="*/ 4570 w 5266"/>
              <a:gd name="T39" fmla="*/ 2288 h 4320"/>
              <a:gd name="T40" fmla="*/ 4537 w 5266"/>
              <a:gd name="T41" fmla="*/ 2228 h 4320"/>
              <a:gd name="T42" fmla="*/ 4505 w 5266"/>
              <a:gd name="T43" fmla="*/ 2166 h 4320"/>
              <a:gd name="T44" fmla="*/ 4475 w 5266"/>
              <a:gd name="T45" fmla="*/ 2102 h 4320"/>
              <a:gd name="T46" fmla="*/ 4447 w 5266"/>
              <a:gd name="T47" fmla="*/ 2038 h 4320"/>
              <a:gd name="T48" fmla="*/ 4421 w 5266"/>
              <a:gd name="T49" fmla="*/ 1973 h 4320"/>
              <a:gd name="T50" fmla="*/ 4396 w 5266"/>
              <a:gd name="T51" fmla="*/ 1905 h 4320"/>
              <a:gd name="T52" fmla="*/ 4374 w 5266"/>
              <a:gd name="T53" fmla="*/ 1838 h 4320"/>
              <a:gd name="T54" fmla="*/ 4353 w 5266"/>
              <a:gd name="T55" fmla="*/ 1770 h 4320"/>
              <a:gd name="T56" fmla="*/ 4334 w 5266"/>
              <a:gd name="T57" fmla="*/ 1701 h 4320"/>
              <a:gd name="T58" fmla="*/ 4317 w 5266"/>
              <a:gd name="T59" fmla="*/ 1631 h 4320"/>
              <a:gd name="T60" fmla="*/ 4304 w 5266"/>
              <a:gd name="T61" fmla="*/ 1562 h 4320"/>
              <a:gd name="T62" fmla="*/ 4291 w 5266"/>
              <a:gd name="T63" fmla="*/ 1489 h 4320"/>
              <a:gd name="T64" fmla="*/ 4282 w 5266"/>
              <a:gd name="T65" fmla="*/ 1418 h 4320"/>
              <a:gd name="T66" fmla="*/ 4274 w 5266"/>
              <a:gd name="T67" fmla="*/ 1344 h 4320"/>
              <a:gd name="T68" fmla="*/ 4267 w 5266"/>
              <a:gd name="T69" fmla="*/ 1271 h 4320"/>
              <a:gd name="T70" fmla="*/ 4265 w 5266"/>
              <a:gd name="T71" fmla="*/ 1198 h 4320"/>
              <a:gd name="T72" fmla="*/ 4263 w 5266"/>
              <a:gd name="T73" fmla="*/ 1123 h 4320"/>
              <a:gd name="T74" fmla="*/ 4263 w 5266"/>
              <a:gd name="T75" fmla="*/ 1123 h 4320"/>
              <a:gd name="T76" fmla="*/ 4265 w 5266"/>
              <a:gd name="T77" fmla="*/ 1046 h 4320"/>
              <a:gd name="T78" fmla="*/ 4269 w 5266"/>
              <a:gd name="T79" fmla="*/ 971 h 4320"/>
              <a:gd name="T80" fmla="*/ 4274 w 5266"/>
              <a:gd name="T81" fmla="*/ 898 h 4320"/>
              <a:gd name="T82" fmla="*/ 4282 w 5266"/>
              <a:gd name="T83" fmla="*/ 823 h 4320"/>
              <a:gd name="T84" fmla="*/ 4293 w 5266"/>
              <a:gd name="T85" fmla="*/ 750 h 4320"/>
              <a:gd name="T86" fmla="*/ 4304 w 5266"/>
              <a:gd name="T87" fmla="*/ 677 h 4320"/>
              <a:gd name="T88" fmla="*/ 4319 w 5266"/>
              <a:gd name="T89" fmla="*/ 606 h 4320"/>
              <a:gd name="T90" fmla="*/ 4336 w 5266"/>
              <a:gd name="T91" fmla="*/ 534 h 4320"/>
              <a:gd name="T92" fmla="*/ 4355 w 5266"/>
              <a:gd name="T93" fmla="*/ 465 h 4320"/>
              <a:gd name="T94" fmla="*/ 4377 w 5266"/>
              <a:gd name="T95" fmla="*/ 396 h 4320"/>
              <a:gd name="T96" fmla="*/ 4400 w 5266"/>
              <a:gd name="T97" fmla="*/ 326 h 4320"/>
              <a:gd name="T98" fmla="*/ 4424 w 5266"/>
              <a:gd name="T99" fmla="*/ 259 h 4320"/>
              <a:gd name="T100" fmla="*/ 4452 w 5266"/>
              <a:gd name="T101" fmla="*/ 193 h 4320"/>
              <a:gd name="T102" fmla="*/ 4481 w 5266"/>
              <a:gd name="T103" fmla="*/ 128 h 4320"/>
              <a:gd name="T104" fmla="*/ 4512 w 5266"/>
              <a:gd name="T105" fmla="*/ 64 h 4320"/>
              <a:gd name="T106" fmla="*/ 4544 w 5266"/>
              <a:gd name="T107" fmla="*/ 0 h 4320"/>
              <a:gd name="T108" fmla="*/ 0 w 5266"/>
              <a:gd name="T109" fmla="*/ 0 h 4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266" h="4320">
                <a:moveTo>
                  <a:pt x="0" y="0"/>
                </a:moveTo>
                <a:lnTo>
                  <a:pt x="0" y="4320"/>
                </a:lnTo>
                <a:lnTo>
                  <a:pt x="4882" y="4320"/>
                </a:lnTo>
                <a:lnTo>
                  <a:pt x="5266" y="3049"/>
                </a:lnTo>
                <a:lnTo>
                  <a:pt x="5266" y="3049"/>
                </a:lnTo>
                <a:lnTo>
                  <a:pt x="5210" y="3009"/>
                </a:lnTo>
                <a:lnTo>
                  <a:pt x="5155" y="2966"/>
                </a:lnTo>
                <a:lnTo>
                  <a:pt x="5101" y="2923"/>
                </a:lnTo>
                <a:lnTo>
                  <a:pt x="5049" y="2878"/>
                </a:lnTo>
                <a:lnTo>
                  <a:pt x="4998" y="2831"/>
                </a:lnTo>
                <a:lnTo>
                  <a:pt x="4949" y="2783"/>
                </a:lnTo>
                <a:lnTo>
                  <a:pt x="4900" y="2734"/>
                </a:lnTo>
                <a:lnTo>
                  <a:pt x="4854" y="2683"/>
                </a:lnTo>
                <a:lnTo>
                  <a:pt x="4809" y="2631"/>
                </a:lnTo>
                <a:lnTo>
                  <a:pt x="4765" y="2576"/>
                </a:lnTo>
                <a:lnTo>
                  <a:pt x="4722" y="2522"/>
                </a:lnTo>
                <a:lnTo>
                  <a:pt x="4683" y="2466"/>
                </a:lnTo>
                <a:lnTo>
                  <a:pt x="4644" y="2408"/>
                </a:lnTo>
                <a:lnTo>
                  <a:pt x="4606" y="2348"/>
                </a:lnTo>
                <a:lnTo>
                  <a:pt x="4570" y="2288"/>
                </a:lnTo>
                <a:lnTo>
                  <a:pt x="4537" y="2228"/>
                </a:lnTo>
                <a:lnTo>
                  <a:pt x="4505" y="2166"/>
                </a:lnTo>
                <a:lnTo>
                  <a:pt x="4475" y="2102"/>
                </a:lnTo>
                <a:lnTo>
                  <a:pt x="4447" y="2038"/>
                </a:lnTo>
                <a:lnTo>
                  <a:pt x="4421" y="1973"/>
                </a:lnTo>
                <a:lnTo>
                  <a:pt x="4396" y="1905"/>
                </a:lnTo>
                <a:lnTo>
                  <a:pt x="4374" y="1838"/>
                </a:lnTo>
                <a:lnTo>
                  <a:pt x="4353" y="1770"/>
                </a:lnTo>
                <a:lnTo>
                  <a:pt x="4334" y="1701"/>
                </a:lnTo>
                <a:lnTo>
                  <a:pt x="4317" y="1631"/>
                </a:lnTo>
                <a:lnTo>
                  <a:pt x="4304" y="1562"/>
                </a:lnTo>
                <a:lnTo>
                  <a:pt x="4291" y="1489"/>
                </a:lnTo>
                <a:lnTo>
                  <a:pt x="4282" y="1418"/>
                </a:lnTo>
                <a:lnTo>
                  <a:pt x="4274" y="1344"/>
                </a:lnTo>
                <a:lnTo>
                  <a:pt x="4267" y="1271"/>
                </a:lnTo>
                <a:lnTo>
                  <a:pt x="4265" y="1198"/>
                </a:lnTo>
                <a:lnTo>
                  <a:pt x="4263" y="1123"/>
                </a:lnTo>
                <a:lnTo>
                  <a:pt x="4263" y="1123"/>
                </a:lnTo>
                <a:lnTo>
                  <a:pt x="4265" y="1046"/>
                </a:lnTo>
                <a:lnTo>
                  <a:pt x="4269" y="971"/>
                </a:lnTo>
                <a:lnTo>
                  <a:pt x="4274" y="898"/>
                </a:lnTo>
                <a:lnTo>
                  <a:pt x="4282" y="823"/>
                </a:lnTo>
                <a:lnTo>
                  <a:pt x="4293" y="750"/>
                </a:lnTo>
                <a:lnTo>
                  <a:pt x="4304" y="677"/>
                </a:lnTo>
                <a:lnTo>
                  <a:pt x="4319" y="606"/>
                </a:lnTo>
                <a:lnTo>
                  <a:pt x="4336" y="534"/>
                </a:lnTo>
                <a:lnTo>
                  <a:pt x="4355" y="465"/>
                </a:lnTo>
                <a:lnTo>
                  <a:pt x="4377" y="396"/>
                </a:lnTo>
                <a:lnTo>
                  <a:pt x="4400" y="326"/>
                </a:lnTo>
                <a:lnTo>
                  <a:pt x="4424" y="259"/>
                </a:lnTo>
                <a:lnTo>
                  <a:pt x="4452" y="193"/>
                </a:lnTo>
                <a:lnTo>
                  <a:pt x="4481" y="128"/>
                </a:lnTo>
                <a:lnTo>
                  <a:pt x="4512" y="64"/>
                </a:lnTo>
                <a:lnTo>
                  <a:pt x="4544" y="0"/>
                </a:lnTo>
                <a:lnTo>
                  <a:pt x="0" y="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2" name="Title 1">
            <a:extLst>
              <a:ext uri="{FF2B5EF4-FFF2-40B4-BE49-F238E27FC236}">
                <a16:creationId xmlns:a16="http://schemas.microsoft.com/office/drawing/2014/main" xmlns="" id="{1921AB9A-FDEA-4284-9A29-96F36D8BEAED}"/>
              </a:ext>
            </a:extLst>
          </p:cNvPr>
          <p:cNvSpPr>
            <a:spLocks noGrp="1"/>
          </p:cNvSpPr>
          <p:nvPr>
            <p:ph type="ctrTitle" hasCustomPrompt="1"/>
          </p:nvPr>
        </p:nvSpPr>
        <p:spPr>
          <a:xfrm>
            <a:off x="1524000" y="2026481"/>
            <a:ext cx="4572000" cy="2387600"/>
          </a:xfrm>
        </p:spPr>
        <p:txBody>
          <a:bodyPr anchor="b">
            <a:normAutofit/>
          </a:bodyPr>
          <a:lstStyle>
            <a:lvl1pPr algn="l">
              <a:defRPr sz="5500">
                <a:solidFill>
                  <a:schemeClr val="tx1">
                    <a:lumMod val="20000"/>
                    <a:lumOff val="80000"/>
                  </a:schemeClr>
                </a:solidFill>
              </a:defRPr>
            </a:lvl1pPr>
          </a:lstStyle>
          <a:p>
            <a:r>
              <a:rPr lang="en-US" dirty="0"/>
              <a:t>[Click to edit Master title style]</a:t>
            </a:r>
          </a:p>
        </p:txBody>
      </p:sp>
      <p:sp>
        <p:nvSpPr>
          <p:cNvPr id="3" name="Subtitle 2">
            <a:extLst>
              <a:ext uri="{FF2B5EF4-FFF2-40B4-BE49-F238E27FC236}">
                <a16:creationId xmlns:a16="http://schemas.microsoft.com/office/drawing/2014/main" xmlns="" id="{53C854E8-C2B0-48CB-B2DE-E631AC5E03EE}"/>
              </a:ext>
            </a:extLst>
          </p:cNvPr>
          <p:cNvSpPr>
            <a:spLocks noGrp="1"/>
          </p:cNvSpPr>
          <p:nvPr>
            <p:ph type="subTitle" idx="1" hasCustomPrompt="1"/>
          </p:nvPr>
        </p:nvSpPr>
        <p:spPr>
          <a:xfrm>
            <a:off x="1524000" y="5430840"/>
            <a:ext cx="4572000" cy="369459"/>
          </a:xfrm>
        </p:spPr>
        <p:txBody>
          <a:bodyPr>
            <a:normAutofit/>
          </a:bodyPr>
          <a:lstStyle>
            <a:lvl1pPr marL="0" indent="0" algn="l">
              <a:buNone/>
              <a:defRPr sz="1500" b="1">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a:t>
            </a:r>
            <a:r>
              <a:rPr lang="en-US" dirty="0" err="1"/>
              <a:t>Firstname</a:t>
            </a:r>
            <a:r>
              <a:rPr lang="en-US" dirty="0"/>
              <a:t> </a:t>
            </a:r>
            <a:r>
              <a:rPr lang="en-US" dirty="0" err="1"/>
              <a:t>Lastname</a:t>
            </a:r>
            <a:r>
              <a:rPr lang="en-US" dirty="0"/>
              <a:t>]</a:t>
            </a:r>
          </a:p>
        </p:txBody>
      </p:sp>
      <p:sp>
        <p:nvSpPr>
          <p:cNvPr id="20" name="Freeform 13">
            <a:extLst>
              <a:ext uri="{FF2B5EF4-FFF2-40B4-BE49-F238E27FC236}">
                <a16:creationId xmlns:a16="http://schemas.microsoft.com/office/drawing/2014/main" xmlns="" id="{D82B087F-9B39-4634-A2AD-3D2D0D736FC7}"/>
              </a:ext>
            </a:extLst>
          </p:cNvPr>
          <p:cNvSpPr>
            <a:spLocks/>
          </p:cNvSpPr>
          <p:nvPr userDrawn="1"/>
        </p:nvSpPr>
        <p:spPr bwMode="auto">
          <a:xfrm>
            <a:off x="0" y="4819954"/>
            <a:ext cx="8362277" cy="49102"/>
          </a:xfrm>
          <a:custGeom>
            <a:avLst/>
            <a:gdLst>
              <a:gd name="T0" fmla="*/ 7680 w 7680"/>
              <a:gd name="T1" fmla="*/ 16 h 32"/>
              <a:gd name="T2" fmla="*/ 7680 w 7680"/>
              <a:gd name="T3" fmla="*/ 16 h 32"/>
              <a:gd name="T4" fmla="*/ 7655 w 7680"/>
              <a:gd name="T5" fmla="*/ 0 h 32"/>
              <a:gd name="T6" fmla="*/ 0 w 7680"/>
              <a:gd name="T7" fmla="*/ 0 h 32"/>
              <a:gd name="T8" fmla="*/ 0 w 7680"/>
              <a:gd name="T9" fmla="*/ 32 h 32"/>
              <a:gd name="T10" fmla="*/ 7675 w 7680"/>
              <a:gd name="T11" fmla="*/ 32 h 32"/>
              <a:gd name="T12" fmla="*/ 7680 w 7680"/>
              <a:gd name="T13" fmla="*/ 16 h 32"/>
              <a:gd name="connsiteX0" fmla="*/ 9852 w 10000"/>
              <a:gd name="connsiteY0" fmla="*/ 6562 h 10000"/>
              <a:gd name="connsiteX1" fmla="*/ 10000 w 10000"/>
              <a:gd name="connsiteY1" fmla="*/ 5000 h 10000"/>
              <a:gd name="connsiteX2" fmla="*/ 9967 w 10000"/>
              <a:gd name="connsiteY2" fmla="*/ 0 h 10000"/>
              <a:gd name="connsiteX3" fmla="*/ 0 w 10000"/>
              <a:gd name="connsiteY3" fmla="*/ 0 h 10000"/>
              <a:gd name="connsiteX4" fmla="*/ 0 w 10000"/>
              <a:gd name="connsiteY4" fmla="*/ 10000 h 10000"/>
              <a:gd name="connsiteX5" fmla="*/ 9993 w 10000"/>
              <a:gd name="connsiteY5" fmla="*/ 10000 h 10000"/>
              <a:gd name="connsiteX6" fmla="*/ 9852 w 10000"/>
              <a:gd name="connsiteY6" fmla="*/ 6562 h 10000"/>
              <a:gd name="connsiteX0" fmla="*/ 9875 w 10000"/>
              <a:gd name="connsiteY0" fmla="*/ 4479 h 10000"/>
              <a:gd name="connsiteX1" fmla="*/ 10000 w 10000"/>
              <a:gd name="connsiteY1" fmla="*/ 5000 h 10000"/>
              <a:gd name="connsiteX2" fmla="*/ 9967 w 10000"/>
              <a:gd name="connsiteY2" fmla="*/ 0 h 10000"/>
              <a:gd name="connsiteX3" fmla="*/ 0 w 10000"/>
              <a:gd name="connsiteY3" fmla="*/ 0 h 10000"/>
              <a:gd name="connsiteX4" fmla="*/ 0 w 10000"/>
              <a:gd name="connsiteY4" fmla="*/ 10000 h 10000"/>
              <a:gd name="connsiteX5" fmla="*/ 9993 w 10000"/>
              <a:gd name="connsiteY5" fmla="*/ 10000 h 10000"/>
              <a:gd name="connsiteX6" fmla="*/ 9875 w 10000"/>
              <a:gd name="connsiteY6" fmla="*/ 4479 h 10000"/>
              <a:gd name="connsiteX0" fmla="*/ 9993 w 10736"/>
              <a:gd name="connsiteY0" fmla="*/ 10000 h 10000"/>
              <a:gd name="connsiteX1" fmla="*/ 10000 w 10736"/>
              <a:gd name="connsiteY1" fmla="*/ 5000 h 10000"/>
              <a:gd name="connsiteX2" fmla="*/ 9967 w 10736"/>
              <a:gd name="connsiteY2" fmla="*/ 0 h 10000"/>
              <a:gd name="connsiteX3" fmla="*/ 0 w 10736"/>
              <a:gd name="connsiteY3" fmla="*/ 0 h 10000"/>
              <a:gd name="connsiteX4" fmla="*/ 0 w 10736"/>
              <a:gd name="connsiteY4" fmla="*/ 10000 h 10000"/>
              <a:gd name="connsiteX5" fmla="*/ 9993 w 10736"/>
              <a:gd name="connsiteY5" fmla="*/ 10000 h 10000"/>
              <a:gd name="connsiteX0" fmla="*/ 9993 w 10022"/>
              <a:gd name="connsiteY0" fmla="*/ 10000 h 10541"/>
              <a:gd name="connsiteX1" fmla="*/ 10000 w 10022"/>
              <a:gd name="connsiteY1" fmla="*/ 5000 h 10541"/>
              <a:gd name="connsiteX2" fmla="*/ 9967 w 10022"/>
              <a:gd name="connsiteY2" fmla="*/ 0 h 10541"/>
              <a:gd name="connsiteX3" fmla="*/ 0 w 10022"/>
              <a:gd name="connsiteY3" fmla="*/ 0 h 10541"/>
              <a:gd name="connsiteX4" fmla="*/ 0 w 10022"/>
              <a:gd name="connsiteY4" fmla="*/ 10000 h 10541"/>
              <a:gd name="connsiteX5" fmla="*/ 9993 w 10022"/>
              <a:gd name="connsiteY5" fmla="*/ 10000 h 10541"/>
              <a:gd name="connsiteX0" fmla="*/ 9993 w 10736"/>
              <a:gd name="connsiteY0" fmla="*/ 10000 h 10962"/>
              <a:gd name="connsiteX1" fmla="*/ 10000 w 10736"/>
              <a:gd name="connsiteY1" fmla="*/ 5000 h 10962"/>
              <a:gd name="connsiteX2" fmla="*/ 9967 w 10736"/>
              <a:gd name="connsiteY2" fmla="*/ 0 h 10962"/>
              <a:gd name="connsiteX3" fmla="*/ 0 w 10736"/>
              <a:gd name="connsiteY3" fmla="*/ 0 h 10962"/>
              <a:gd name="connsiteX4" fmla="*/ 0 w 10736"/>
              <a:gd name="connsiteY4" fmla="*/ 10000 h 10962"/>
              <a:gd name="connsiteX5" fmla="*/ 9993 w 10736"/>
              <a:gd name="connsiteY5" fmla="*/ 10000 h 10962"/>
              <a:gd name="connsiteX0" fmla="*/ 9993 w 10736"/>
              <a:gd name="connsiteY0" fmla="*/ 10000 h 10740"/>
              <a:gd name="connsiteX1" fmla="*/ 10000 w 10736"/>
              <a:gd name="connsiteY1" fmla="*/ 5000 h 10740"/>
              <a:gd name="connsiteX2" fmla="*/ 9967 w 10736"/>
              <a:gd name="connsiteY2" fmla="*/ 0 h 10740"/>
              <a:gd name="connsiteX3" fmla="*/ 0 w 10736"/>
              <a:gd name="connsiteY3" fmla="*/ 0 h 10740"/>
              <a:gd name="connsiteX4" fmla="*/ 0 w 10736"/>
              <a:gd name="connsiteY4" fmla="*/ 10000 h 10740"/>
              <a:gd name="connsiteX5" fmla="*/ 9993 w 10736"/>
              <a:gd name="connsiteY5" fmla="*/ 10000 h 10740"/>
              <a:gd name="connsiteX0" fmla="*/ 9993 w 10000"/>
              <a:gd name="connsiteY0" fmla="*/ 10000 h 10740"/>
              <a:gd name="connsiteX1" fmla="*/ 10000 w 10000"/>
              <a:gd name="connsiteY1" fmla="*/ 5000 h 10740"/>
              <a:gd name="connsiteX2" fmla="*/ 9967 w 10000"/>
              <a:gd name="connsiteY2" fmla="*/ 0 h 10740"/>
              <a:gd name="connsiteX3" fmla="*/ 0 w 10000"/>
              <a:gd name="connsiteY3" fmla="*/ 0 h 10740"/>
              <a:gd name="connsiteX4" fmla="*/ 0 w 10000"/>
              <a:gd name="connsiteY4" fmla="*/ 10000 h 10740"/>
              <a:gd name="connsiteX5" fmla="*/ 9993 w 10000"/>
              <a:gd name="connsiteY5" fmla="*/ 10000 h 10740"/>
              <a:gd name="connsiteX0" fmla="*/ 9993 w 9993"/>
              <a:gd name="connsiteY0" fmla="*/ 10000 h 10740"/>
              <a:gd name="connsiteX1" fmla="*/ 9812 w 9993"/>
              <a:gd name="connsiteY1" fmla="*/ 3958 h 10740"/>
              <a:gd name="connsiteX2" fmla="*/ 9967 w 9993"/>
              <a:gd name="connsiteY2" fmla="*/ 0 h 10740"/>
              <a:gd name="connsiteX3" fmla="*/ 0 w 9993"/>
              <a:gd name="connsiteY3" fmla="*/ 0 h 10740"/>
              <a:gd name="connsiteX4" fmla="*/ 0 w 9993"/>
              <a:gd name="connsiteY4" fmla="*/ 10000 h 10740"/>
              <a:gd name="connsiteX5" fmla="*/ 9993 w 9993"/>
              <a:gd name="connsiteY5" fmla="*/ 10000 h 10740"/>
              <a:gd name="connsiteX0" fmla="*/ 10000 w 10010"/>
              <a:gd name="connsiteY0" fmla="*/ 9311 h 10000"/>
              <a:gd name="connsiteX1" fmla="*/ 10010 w 10010"/>
              <a:gd name="connsiteY1" fmla="*/ 4170 h 10000"/>
              <a:gd name="connsiteX2" fmla="*/ 9974 w 10010"/>
              <a:gd name="connsiteY2" fmla="*/ 0 h 10000"/>
              <a:gd name="connsiteX3" fmla="*/ 0 w 10010"/>
              <a:gd name="connsiteY3" fmla="*/ 0 h 10000"/>
              <a:gd name="connsiteX4" fmla="*/ 0 w 10010"/>
              <a:gd name="connsiteY4" fmla="*/ 9311 h 10000"/>
              <a:gd name="connsiteX5" fmla="*/ 10000 w 10010"/>
              <a:gd name="connsiteY5" fmla="*/ 9311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10" h="10000">
                <a:moveTo>
                  <a:pt x="10000" y="9311"/>
                </a:moveTo>
                <a:cubicBezTo>
                  <a:pt x="9998" y="9506"/>
                  <a:pt x="10014" y="5722"/>
                  <a:pt x="10010" y="4170"/>
                </a:cubicBezTo>
                <a:cubicBezTo>
                  <a:pt x="9999" y="2618"/>
                  <a:pt x="9985" y="1552"/>
                  <a:pt x="9974" y="0"/>
                </a:cubicBezTo>
                <a:lnTo>
                  <a:pt x="0" y="0"/>
                </a:lnTo>
                <a:lnTo>
                  <a:pt x="0" y="9311"/>
                </a:lnTo>
                <a:cubicBezTo>
                  <a:pt x="1666" y="10863"/>
                  <a:pt x="4999" y="9311"/>
                  <a:pt x="10000" y="9311"/>
                </a:cubicBez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7" name="Text Placeholder 26">
            <a:extLst>
              <a:ext uri="{FF2B5EF4-FFF2-40B4-BE49-F238E27FC236}">
                <a16:creationId xmlns:a16="http://schemas.microsoft.com/office/drawing/2014/main" xmlns="" id="{3C86F298-D7E2-4FBE-82F0-23654585659E}"/>
              </a:ext>
            </a:extLst>
          </p:cNvPr>
          <p:cNvSpPr>
            <a:spLocks noGrp="1"/>
          </p:cNvSpPr>
          <p:nvPr>
            <p:ph type="body" sz="quarter" idx="11" hasCustomPrompt="1"/>
          </p:nvPr>
        </p:nvSpPr>
        <p:spPr>
          <a:xfrm>
            <a:off x="1524000" y="5800299"/>
            <a:ext cx="4572000" cy="422275"/>
          </a:xfrm>
        </p:spPr>
        <p:txBody>
          <a:bodyPr>
            <a:normAutofit/>
          </a:bodyPr>
          <a:lstStyle>
            <a:lvl1pPr marL="0" indent="0">
              <a:buNone/>
              <a:defRPr sz="1200">
                <a:solidFill>
                  <a:schemeClr val="bg1"/>
                </a:solidFill>
              </a:defRPr>
            </a:lvl1pPr>
            <a:lvl2pPr marL="365760" indent="0">
              <a:buNone/>
              <a:defRPr>
                <a:solidFill>
                  <a:schemeClr val="bg1"/>
                </a:solidFill>
              </a:defRPr>
            </a:lvl2pPr>
            <a:lvl3pPr marL="731520" indent="0">
              <a:buNone/>
              <a:defRPr>
                <a:solidFill>
                  <a:schemeClr val="bg1"/>
                </a:solidFill>
              </a:defRPr>
            </a:lvl3pPr>
            <a:lvl4pPr marL="1097280" indent="0">
              <a:buNone/>
              <a:defRPr>
                <a:solidFill>
                  <a:schemeClr val="bg1"/>
                </a:solidFill>
              </a:defRPr>
            </a:lvl4pPr>
            <a:lvl5pPr marL="1463040" indent="0">
              <a:buNone/>
              <a:defRPr>
                <a:solidFill>
                  <a:schemeClr val="bg1"/>
                </a:solidFill>
              </a:defRPr>
            </a:lvl5pPr>
          </a:lstStyle>
          <a:p>
            <a:pPr lvl="0"/>
            <a:r>
              <a:rPr lang="en-US" dirty="0"/>
              <a:t>[Job title]</a:t>
            </a:r>
          </a:p>
        </p:txBody>
      </p:sp>
    </p:spTree>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ection Aqua">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C20F5B4-39D8-4129-9214-8F3393F62F4B}"/>
              </a:ext>
            </a:extLst>
          </p:cNvPr>
          <p:cNvSpPr>
            <a:spLocks noGrp="1"/>
          </p:cNvSpPr>
          <p:nvPr>
            <p:ph type="title" hasCustomPrompt="1"/>
          </p:nvPr>
        </p:nvSpPr>
        <p:spPr>
          <a:xfrm>
            <a:off x="1066800" y="365125"/>
            <a:ext cx="10058400" cy="1325563"/>
          </a:xfrm>
        </p:spPr>
        <p:txBody>
          <a:bodyPr anchor="b" anchorCtr="0"/>
          <a:lstStyle>
            <a:lvl1pPr>
              <a:defRPr>
                <a:solidFill>
                  <a:schemeClr val="accent6"/>
                </a:solidFill>
              </a:defRPr>
            </a:lvl1pPr>
          </a:lstStyle>
          <a:p>
            <a:r>
              <a:rPr lang="en-US"/>
              <a:t>[Click </a:t>
            </a:r>
            <a:r>
              <a:rPr lang="en-US" dirty="0"/>
              <a:t>to edit Master </a:t>
            </a:r>
            <a:r>
              <a:rPr lang="en-US"/>
              <a:t>title style]</a:t>
            </a:r>
            <a:endParaRPr lang="en-US" dirty="0"/>
          </a:p>
        </p:txBody>
      </p:sp>
      <p:sp>
        <p:nvSpPr>
          <p:cNvPr id="3" name="Content Placeholder 2">
            <a:extLst>
              <a:ext uri="{FF2B5EF4-FFF2-40B4-BE49-F238E27FC236}">
                <a16:creationId xmlns:a16="http://schemas.microsoft.com/office/drawing/2014/main" xmlns="" id="{9809B8B1-BEA4-400F-985B-DEF0895F4182}"/>
              </a:ext>
            </a:extLst>
          </p:cNvPr>
          <p:cNvSpPr>
            <a:spLocks noGrp="1"/>
          </p:cNvSpPr>
          <p:nvPr>
            <p:ph idx="1"/>
          </p:nvPr>
        </p:nvSpPr>
        <p:spPr/>
        <p:txBody>
          <a:bodyPr/>
          <a:lstStyle>
            <a:lvl1pPr>
              <a:buClr>
                <a:schemeClr val="accent6">
                  <a:lumMod val="40000"/>
                  <a:lumOff val="60000"/>
                </a:schemeClr>
              </a:buClr>
              <a:defRPr/>
            </a:lvl1pPr>
            <a:lvl2pPr>
              <a:buClr>
                <a:schemeClr val="accent6">
                  <a:lumMod val="40000"/>
                  <a:lumOff val="60000"/>
                </a:schemeClr>
              </a:buClr>
              <a:defRPr/>
            </a:lvl2pPr>
            <a:lvl3pPr>
              <a:buClr>
                <a:schemeClr val="accent6">
                  <a:lumMod val="40000"/>
                  <a:lumOff val="60000"/>
                </a:schemeClr>
              </a:buClr>
              <a:defRPr/>
            </a:lvl3pPr>
            <a:lvl4pPr>
              <a:buClr>
                <a:schemeClr val="accent6">
                  <a:lumMod val="40000"/>
                  <a:lumOff val="60000"/>
                </a:schemeClr>
              </a:buClr>
              <a:defRPr/>
            </a:lvl4pPr>
            <a:lvl5pPr>
              <a:buClr>
                <a:schemeClr val="accent6">
                  <a:lumMod val="40000"/>
                  <a:lumOff val="60000"/>
                </a:schemeClr>
              </a:buClr>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Freeform 5">
            <a:extLst>
              <a:ext uri="{FF2B5EF4-FFF2-40B4-BE49-F238E27FC236}">
                <a16:creationId xmlns:a16="http://schemas.microsoft.com/office/drawing/2014/main" xmlns="" id="{C5D4B8B4-D064-49FF-8181-6F2F29C7CF9C}"/>
              </a:ext>
            </a:extLst>
          </p:cNvPr>
          <p:cNvSpPr>
            <a:spLocks/>
          </p:cNvSpPr>
          <p:nvPr userDrawn="1"/>
        </p:nvSpPr>
        <p:spPr bwMode="auto">
          <a:xfrm>
            <a:off x="0" y="0"/>
            <a:ext cx="1476375" cy="6858000"/>
          </a:xfrm>
          <a:custGeom>
            <a:avLst/>
            <a:gdLst>
              <a:gd name="T0" fmla="*/ 0 w 930"/>
              <a:gd name="T1" fmla="*/ 0 h 4320"/>
              <a:gd name="T2" fmla="*/ 0 w 930"/>
              <a:gd name="T3" fmla="*/ 4320 h 4320"/>
              <a:gd name="T4" fmla="*/ 137 w 930"/>
              <a:gd name="T5" fmla="*/ 4320 h 4320"/>
              <a:gd name="T6" fmla="*/ 296 w 930"/>
              <a:gd name="T7" fmla="*/ 737 h 4320"/>
              <a:gd name="T8" fmla="*/ 296 w 930"/>
              <a:gd name="T9" fmla="*/ 737 h 4320"/>
              <a:gd name="T10" fmla="*/ 296 w 930"/>
              <a:gd name="T11" fmla="*/ 737 h 4320"/>
              <a:gd name="T12" fmla="*/ 296 w 930"/>
              <a:gd name="T13" fmla="*/ 737 h 4320"/>
              <a:gd name="T14" fmla="*/ 299 w 930"/>
              <a:gd name="T15" fmla="*/ 696 h 4320"/>
              <a:gd name="T16" fmla="*/ 307 w 930"/>
              <a:gd name="T17" fmla="*/ 658 h 4320"/>
              <a:gd name="T18" fmla="*/ 316 w 930"/>
              <a:gd name="T19" fmla="*/ 623 h 4320"/>
              <a:gd name="T20" fmla="*/ 327 w 930"/>
              <a:gd name="T21" fmla="*/ 593 h 4320"/>
              <a:gd name="T22" fmla="*/ 341 w 930"/>
              <a:gd name="T23" fmla="*/ 564 h 4320"/>
              <a:gd name="T24" fmla="*/ 354 w 930"/>
              <a:gd name="T25" fmla="*/ 542 h 4320"/>
              <a:gd name="T26" fmla="*/ 367 w 930"/>
              <a:gd name="T27" fmla="*/ 521 h 4320"/>
              <a:gd name="T28" fmla="*/ 380 w 930"/>
              <a:gd name="T29" fmla="*/ 504 h 4320"/>
              <a:gd name="T30" fmla="*/ 930 w 930"/>
              <a:gd name="T31" fmla="*/ 0 h 4320"/>
              <a:gd name="T32" fmla="*/ 0 w 930"/>
              <a:gd name="T33" fmla="*/ 0 h 4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30" h="4320">
                <a:moveTo>
                  <a:pt x="0" y="0"/>
                </a:moveTo>
                <a:lnTo>
                  <a:pt x="0" y="4320"/>
                </a:lnTo>
                <a:lnTo>
                  <a:pt x="137" y="4320"/>
                </a:lnTo>
                <a:lnTo>
                  <a:pt x="296" y="737"/>
                </a:lnTo>
                <a:lnTo>
                  <a:pt x="296" y="737"/>
                </a:lnTo>
                <a:lnTo>
                  <a:pt x="296" y="737"/>
                </a:lnTo>
                <a:lnTo>
                  <a:pt x="296" y="737"/>
                </a:lnTo>
                <a:lnTo>
                  <a:pt x="299" y="696"/>
                </a:lnTo>
                <a:lnTo>
                  <a:pt x="307" y="658"/>
                </a:lnTo>
                <a:lnTo>
                  <a:pt x="316" y="623"/>
                </a:lnTo>
                <a:lnTo>
                  <a:pt x="327" y="593"/>
                </a:lnTo>
                <a:lnTo>
                  <a:pt x="341" y="564"/>
                </a:lnTo>
                <a:lnTo>
                  <a:pt x="354" y="542"/>
                </a:lnTo>
                <a:lnTo>
                  <a:pt x="367" y="521"/>
                </a:lnTo>
                <a:lnTo>
                  <a:pt x="380" y="504"/>
                </a:lnTo>
                <a:lnTo>
                  <a:pt x="930" y="0"/>
                </a:lnTo>
                <a:lnTo>
                  <a:pt x="0" y="0"/>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Picture Placeholder 9">
            <a:extLst>
              <a:ext uri="{FF2B5EF4-FFF2-40B4-BE49-F238E27FC236}">
                <a16:creationId xmlns:a16="http://schemas.microsoft.com/office/drawing/2014/main" xmlns="" id="{02F21F96-5A43-415F-A9BA-49D344A7E31B}"/>
              </a:ext>
            </a:extLst>
          </p:cNvPr>
          <p:cNvSpPr>
            <a:spLocks noGrp="1"/>
          </p:cNvSpPr>
          <p:nvPr>
            <p:ph type="pic" sz="quarter" idx="10" hasCustomPrompt="1"/>
          </p:nvPr>
        </p:nvSpPr>
        <p:spPr>
          <a:xfrm>
            <a:off x="228686" y="128588"/>
            <a:ext cx="497054" cy="497054"/>
          </a:xfrm>
        </p:spPr>
        <p:txBody>
          <a:bodyPr>
            <a:normAutofit/>
          </a:bodyPr>
          <a:lstStyle>
            <a:lvl1pPr marL="0" indent="0">
              <a:buNone/>
              <a:defRPr sz="1000">
                <a:solidFill>
                  <a:schemeClr val="bg1"/>
                </a:solidFill>
              </a:defRPr>
            </a:lvl1pPr>
          </a:lstStyle>
          <a:p>
            <a:r>
              <a:rPr lang="en-US" dirty="0"/>
              <a:t>[Icon]</a:t>
            </a:r>
          </a:p>
        </p:txBody>
      </p:sp>
    </p:spTree>
    <p:extLst>
      <p:ext uri="{BB962C8B-B14F-4D97-AF65-F5344CB8AC3E}">
        <p14:creationId xmlns:p14="http://schemas.microsoft.com/office/powerpoint/2010/main" val="3860451932"/>
      </p:ext>
    </p:extLst>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Section Aqua">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C20F5B4-39D8-4129-9214-8F3393F62F4B}"/>
              </a:ext>
            </a:extLst>
          </p:cNvPr>
          <p:cNvSpPr>
            <a:spLocks noGrp="1"/>
          </p:cNvSpPr>
          <p:nvPr>
            <p:ph type="title" hasCustomPrompt="1"/>
          </p:nvPr>
        </p:nvSpPr>
        <p:spPr>
          <a:xfrm>
            <a:off x="1066800" y="365125"/>
            <a:ext cx="10058400" cy="1325563"/>
          </a:xfrm>
        </p:spPr>
        <p:txBody>
          <a:bodyPr anchor="b" anchorCtr="0"/>
          <a:lstStyle>
            <a:lvl1pPr>
              <a:defRPr>
                <a:solidFill>
                  <a:schemeClr val="accent6"/>
                </a:solidFill>
              </a:defRPr>
            </a:lvl1pPr>
          </a:lstStyle>
          <a:p>
            <a:r>
              <a:rPr lang="en-US"/>
              <a:t>[Click </a:t>
            </a:r>
            <a:r>
              <a:rPr lang="en-US" dirty="0"/>
              <a:t>to edit Master </a:t>
            </a:r>
            <a:r>
              <a:rPr lang="en-US"/>
              <a:t>title style]</a:t>
            </a:r>
            <a:endParaRPr lang="en-US" dirty="0"/>
          </a:p>
        </p:txBody>
      </p:sp>
      <p:sp>
        <p:nvSpPr>
          <p:cNvPr id="3" name="Content Placeholder 2">
            <a:extLst>
              <a:ext uri="{FF2B5EF4-FFF2-40B4-BE49-F238E27FC236}">
                <a16:creationId xmlns:a16="http://schemas.microsoft.com/office/drawing/2014/main" xmlns="" id="{9809B8B1-BEA4-400F-985B-DEF0895F4182}"/>
              </a:ext>
            </a:extLst>
          </p:cNvPr>
          <p:cNvSpPr>
            <a:spLocks noGrp="1"/>
          </p:cNvSpPr>
          <p:nvPr>
            <p:ph idx="1"/>
          </p:nvPr>
        </p:nvSpPr>
        <p:spPr>
          <a:xfrm>
            <a:off x="1066800" y="2254827"/>
            <a:ext cx="4789990" cy="3922136"/>
          </a:xfrm>
        </p:spPr>
        <p:txBody>
          <a:bodyPr/>
          <a:lstStyle>
            <a:lvl1pPr>
              <a:buClr>
                <a:schemeClr val="accent6">
                  <a:lumMod val="40000"/>
                  <a:lumOff val="60000"/>
                </a:schemeClr>
              </a:buClr>
              <a:defRPr/>
            </a:lvl1pPr>
            <a:lvl2pPr>
              <a:buClr>
                <a:schemeClr val="accent6">
                  <a:lumMod val="40000"/>
                  <a:lumOff val="60000"/>
                </a:schemeClr>
              </a:buClr>
              <a:defRPr/>
            </a:lvl2pPr>
            <a:lvl3pPr>
              <a:buClr>
                <a:schemeClr val="accent6">
                  <a:lumMod val="40000"/>
                  <a:lumOff val="60000"/>
                </a:schemeClr>
              </a:buClr>
              <a:defRPr/>
            </a:lvl3pPr>
            <a:lvl4pPr>
              <a:buClr>
                <a:schemeClr val="accent6">
                  <a:lumMod val="40000"/>
                  <a:lumOff val="60000"/>
                </a:schemeClr>
              </a:buClr>
              <a:defRPr/>
            </a:lvl4pPr>
            <a:lvl5pPr>
              <a:buClr>
                <a:schemeClr val="accent6">
                  <a:lumMod val="40000"/>
                  <a:lumOff val="60000"/>
                </a:schemeClr>
              </a:buClr>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Freeform 5">
            <a:extLst>
              <a:ext uri="{FF2B5EF4-FFF2-40B4-BE49-F238E27FC236}">
                <a16:creationId xmlns:a16="http://schemas.microsoft.com/office/drawing/2014/main" xmlns="" id="{C5D4B8B4-D064-49FF-8181-6F2F29C7CF9C}"/>
              </a:ext>
            </a:extLst>
          </p:cNvPr>
          <p:cNvSpPr>
            <a:spLocks/>
          </p:cNvSpPr>
          <p:nvPr userDrawn="1"/>
        </p:nvSpPr>
        <p:spPr bwMode="auto">
          <a:xfrm>
            <a:off x="0" y="0"/>
            <a:ext cx="1476375" cy="6858000"/>
          </a:xfrm>
          <a:custGeom>
            <a:avLst/>
            <a:gdLst>
              <a:gd name="T0" fmla="*/ 0 w 930"/>
              <a:gd name="T1" fmla="*/ 0 h 4320"/>
              <a:gd name="T2" fmla="*/ 0 w 930"/>
              <a:gd name="T3" fmla="*/ 4320 h 4320"/>
              <a:gd name="T4" fmla="*/ 137 w 930"/>
              <a:gd name="T5" fmla="*/ 4320 h 4320"/>
              <a:gd name="T6" fmla="*/ 296 w 930"/>
              <a:gd name="T7" fmla="*/ 737 h 4320"/>
              <a:gd name="T8" fmla="*/ 296 w 930"/>
              <a:gd name="T9" fmla="*/ 737 h 4320"/>
              <a:gd name="T10" fmla="*/ 296 w 930"/>
              <a:gd name="T11" fmla="*/ 737 h 4320"/>
              <a:gd name="T12" fmla="*/ 296 w 930"/>
              <a:gd name="T13" fmla="*/ 737 h 4320"/>
              <a:gd name="T14" fmla="*/ 299 w 930"/>
              <a:gd name="T15" fmla="*/ 696 h 4320"/>
              <a:gd name="T16" fmla="*/ 307 w 930"/>
              <a:gd name="T17" fmla="*/ 658 h 4320"/>
              <a:gd name="T18" fmla="*/ 316 w 930"/>
              <a:gd name="T19" fmla="*/ 623 h 4320"/>
              <a:gd name="T20" fmla="*/ 327 w 930"/>
              <a:gd name="T21" fmla="*/ 593 h 4320"/>
              <a:gd name="T22" fmla="*/ 341 w 930"/>
              <a:gd name="T23" fmla="*/ 564 h 4320"/>
              <a:gd name="T24" fmla="*/ 354 w 930"/>
              <a:gd name="T25" fmla="*/ 542 h 4320"/>
              <a:gd name="T26" fmla="*/ 367 w 930"/>
              <a:gd name="T27" fmla="*/ 521 h 4320"/>
              <a:gd name="T28" fmla="*/ 380 w 930"/>
              <a:gd name="T29" fmla="*/ 504 h 4320"/>
              <a:gd name="T30" fmla="*/ 930 w 930"/>
              <a:gd name="T31" fmla="*/ 0 h 4320"/>
              <a:gd name="T32" fmla="*/ 0 w 930"/>
              <a:gd name="T33" fmla="*/ 0 h 4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30" h="4320">
                <a:moveTo>
                  <a:pt x="0" y="0"/>
                </a:moveTo>
                <a:lnTo>
                  <a:pt x="0" y="4320"/>
                </a:lnTo>
                <a:lnTo>
                  <a:pt x="137" y="4320"/>
                </a:lnTo>
                <a:lnTo>
                  <a:pt x="296" y="737"/>
                </a:lnTo>
                <a:lnTo>
                  <a:pt x="296" y="737"/>
                </a:lnTo>
                <a:lnTo>
                  <a:pt x="296" y="737"/>
                </a:lnTo>
                <a:lnTo>
                  <a:pt x="296" y="737"/>
                </a:lnTo>
                <a:lnTo>
                  <a:pt x="299" y="696"/>
                </a:lnTo>
                <a:lnTo>
                  <a:pt x="307" y="658"/>
                </a:lnTo>
                <a:lnTo>
                  <a:pt x="316" y="623"/>
                </a:lnTo>
                <a:lnTo>
                  <a:pt x="327" y="593"/>
                </a:lnTo>
                <a:lnTo>
                  <a:pt x="341" y="564"/>
                </a:lnTo>
                <a:lnTo>
                  <a:pt x="354" y="542"/>
                </a:lnTo>
                <a:lnTo>
                  <a:pt x="367" y="521"/>
                </a:lnTo>
                <a:lnTo>
                  <a:pt x="380" y="504"/>
                </a:lnTo>
                <a:lnTo>
                  <a:pt x="930" y="0"/>
                </a:lnTo>
                <a:lnTo>
                  <a:pt x="0" y="0"/>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Picture Placeholder 9">
            <a:extLst>
              <a:ext uri="{FF2B5EF4-FFF2-40B4-BE49-F238E27FC236}">
                <a16:creationId xmlns:a16="http://schemas.microsoft.com/office/drawing/2014/main" xmlns="" id="{02F21F96-5A43-415F-A9BA-49D344A7E31B}"/>
              </a:ext>
            </a:extLst>
          </p:cNvPr>
          <p:cNvSpPr>
            <a:spLocks noGrp="1"/>
          </p:cNvSpPr>
          <p:nvPr>
            <p:ph type="pic" sz="quarter" idx="10" hasCustomPrompt="1"/>
          </p:nvPr>
        </p:nvSpPr>
        <p:spPr>
          <a:xfrm>
            <a:off x="228686" y="128588"/>
            <a:ext cx="497054" cy="497054"/>
          </a:xfrm>
        </p:spPr>
        <p:txBody>
          <a:bodyPr>
            <a:normAutofit/>
          </a:bodyPr>
          <a:lstStyle>
            <a:lvl1pPr marL="0" indent="0">
              <a:buNone/>
              <a:defRPr sz="1000">
                <a:solidFill>
                  <a:schemeClr val="bg1"/>
                </a:solidFill>
              </a:defRPr>
            </a:lvl1pPr>
          </a:lstStyle>
          <a:p>
            <a:r>
              <a:rPr lang="en-US" dirty="0"/>
              <a:t>[Icon]</a:t>
            </a:r>
          </a:p>
        </p:txBody>
      </p:sp>
      <p:sp>
        <p:nvSpPr>
          <p:cNvPr id="9" name="Content Placeholder 2">
            <a:extLst>
              <a:ext uri="{FF2B5EF4-FFF2-40B4-BE49-F238E27FC236}">
                <a16:creationId xmlns:a16="http://schemas.microsoft.com/office/drawing/2014/main" xmlns="" id="{9809B8B1-BEA4-400F-985B-DEF0895F4182}"/>
              </a:ext>
            </a:extLst>
          </p:cNvPr>
          <p:cNvSpPr>
            <a:spLocks noGrp="1"/>
          </p:cNvSpPr>
          <p:nvPr>
            <p:ph idx="13"/>
          </p:nvPr>
        </p:nvSpPr>
        <p:spPr>
          <a:xfrm>
            <a:off x="6179940" y="2254827"/>
            <a:ext cx="4945260" cy="3922136"/>
          </a:xfrm>
        </p:spPr>
        <p:txBody>
          <a:bodyPr/>
          <a:lstStyle>
            <a:lvl1pPr>
              <a:buClr>
                <a:schemeClr val="accent6">
                  <a:lumMod val="40000"/>
                  <a:lumOff val="60000"/>
                </a:schemeClr>
              </a:buClr>
              <a:defRPr/>
            </a:lvl1pPr>
            <a:lvl2pPr>
              <a:buClr>
                <a:schemeClr val="accent6">
                  <a:lumMod val="40000"/>
                  <a:lumOff val="60000"/>
                </a:schemeClr>
              </a:buClr>
              <a:defRPr/>
            </a:lvl2pPr>
            <a:lvl3pPr>
              <a:buClr>
                <a:schemeClr val="accent6">
                  <a:lumMod val="40000"/>
                  <a:lumOff val="60000"/>
                </a:schemeClr>
              </a:buClr>
              <a:defRPr/>
            </a:lvl3pPr>
            <a:lvl4pPr>
              <a:buClr>
                <a:schemeClr val="accent6">
                  <a:lumMod val="40000"/>
                  <a:lumOff val="60000"/>
                </a:schemeClr>
              </a:buClr>
              <a:defRPr/>
            </a:lvl4pPr>
            <a:lvl5pPr>
              <a:buClr>
                <a:schemeClr val="accent6">
                  <a:lumMod val="40000"/>
                  <a:lumOff val="60000"/>
                </a:schemeClr>
              </a:buClr>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cSld>
  <p:clrMapOvr>
    <a:masterClrMapping/>
  </p:clrMapOvr>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Purp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C20F5B4-39D8-4129-9214-8F3393F62F4B}"/>
              </a:ext>
            </a:extLst>
          </p:cNvPr>
          <p:cNvSpPr>
            <a:spLocks noGrp="1"/>
          </p:cNvSpPr>
          <p:nvPr>
            <p:ph type="title" hasCustomPrompt="1"/>
          </p:nvPr>
        </p:nvSpPr>
        <p:spPr>
          <a:xfrm>
            <a:off x="1066800" y="365125"/>
            <a:ext cx="10058400" cy="1325563"/>
          </a:xfrm>
        </p:spPr>
        <p:txBody>
          <a:bodyPr anchor="b" anchorCtr="0"/>
          <a:lstStyle>
            <a:lvl1pPr>
              <a:defRPr>
                <a:solidFill>
                  <a:srgbClr val="6239B4"/>
                </a:solidFill>
              </a:defRPr>
            </a:lvl1pPr>
          </a:lstStyle>
          <a:p>
            <a:r>
              <a:rPr lang="en-US"/>
              <a:t>[Click </a:t>
            </a:r>
            <a:r>
              <a:rPr lang="en-US" dirty="0"/>
              <a:t>to edit Master </a:t>
            </a:r>
            <a:r>
              <a:rPr lang="en-US"/>
              <a:t>title style]</a:t>
            </a:r>
            <a:endParaRPr lang="en-US" dirty="0"/>
          </a:p>
        </p:txBody>
      </p:sp>
      <p:sp>
        <p:nvSpPr>
          <p:cNvPr id="3" name="Content Placeholder 2">
            <a:extLst>
              <a:ext uri="{FF2B5EF4-FFF2-40B4-BE49-F238E27FC236}">
                <a16:creationId xmlns:a16="http://schemas.microsoft.com/office/drawing/2014/main" xmlns="" id="{9809B8B1-BEA4-400F-985B-DEF0895F4182}"/>
              </a:ext>
            </a:extLst>
          </p:cNvPr>
          <p:cNvSpPr>
            <a:spLocks noGrp="1"/>
          </p:cNvSpPr>
          <p:nvPr>
            <p:ph idx="1"/>
          </p:nvPr>
        </p:nvSpPr>
        <p:spPr/>
        <p:txBody>
          <a:bodyPr/>
          <a:lstStyle>
            <a:lvl1pPr>
              <a:buClr>
                <a:srgbClr val="B39CE0"/>
              </a:buClr>
              <a:defRPr/>
            </a:lvl1pPr>
            <a:lvl2pPr>
              <a:buClr>
                <a:srgbClr val="B39CE0"/>
              </a:buClr>
              <a:defRPr/>
            </a:lvl2pPr>
            <a:lvl3pPr>
              <a:buClr>
                <a:srgbClr val="B39CE0"/>
              </a:buClr>
              <a:defRPr/>
            </a:lvl3pPr>
            <a:lvl4pPr>
              <a:buClr>
                <a:srgbClr val="B39CE0"/>
              </a:buClr>
              <a:defRPr/>
            </a:lvl4pPr>
            <a:lvl5pPr>
              <a:buClr>
                <a:srgbClr val="B39CE0"/>
              </a:buClr>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Freeform 5">
            <a:extLst>
              <a:ext uri="{FF2B5EF4-FFF2-40B4-BE49-F238E27FC236}">
                <a16:creationId xmlns:a16="http://schemas.microsoft.com/office/drawing/2014/main" xmlns="" id="{C5D4B8B4-D064-49FF-8181-6F2F29C7CF9C}"/>
              </a:ext>
            </a:extLst>
          </p:cNvPr>
          <p:cNvSpPr>
            <a:spLocks/>
          </p:cNvSpPr>
          <p:nvPr userDrawn="1"/>
        </p:nvSpPr>
        <p:spPr bwMode="auto">
          <a:xfrm>
            <a:off x="0" y="0"/>
            <a:ext cx="1476375" cy="6858000"/>
          </a:xfrm>
          <a:custGeom>
            <a:avLst/>
            <a:gdLst>
              <a:gd name="T0" fmla="*/ 0 w 930"/>
              <a:gd name="T1" fmla="*/ 0 h 4320"/>
              <a:gd name="T2" fmla="*/ 0 w 930"/>
              <a:gd name="T3" fmla="*/ 4320 h 4320"/>
              <a:gd name="T4" fmla="*/ 137 w 930"/>
              <a:gd name="T5" fmla="*/ 4320 h 4320"/>
              <a:gd name="T6" fmla="*/ 296 w 930"/>
              <a:gd name="T7" fmla="*/ 737 h 4320"/>
              <a:gd name="T8" fmla="*/ 296 w 930"/>
              <a:gd name="T9" fmla="*/ 737 h 4320"/>
              <a:gd name="T10" fmla="*/ 296 w 930"/>
              <a:gd name="T11" fmla="*/ 737 h 4320"/>
              <a:gd name="T12" fmla="*/ 296 w 930"/>
              <a:gd name="T13" fmla="*/ 737 h 4320"/>
              <a:gd name="T14" fmla="*/ 299 w 930"/>
              <a:gd name="T15" fmla="*/ 696 h 4320"/>
              <a:gd name="T16" fmla="*/ 307 w 930"/>
              <a:gd name="T17" fmla="*/ 658 h 4320"/>
              <a:gd name="T18" fmla="*/ 316 w 930"/>
              <a:gd name="T19" fmla="*/ 623 h 4320"/>
              <a:gd name="T20" fmla="*/ 327 w 930"/>
              <a:gd name="T21" fmla="*/ 593 h 4320"/>
              <a:gd name="T22" fmla="*/ 341 w 930"/>
              <a:gd name="T23" fmla="*/ 564 h 4320"/>
              <a:gd name="T24" fmla="*/ 354 w 930"/>
              <a:gd name="T25" fmla="*/ 542 h 4320"/>
              <a:gd name="T26" fmla="*/ 367 w 930"/>
              <a:gd name="T27" fmla="*/ 521 h 4320"/>
              <a:gd name="T28" fmla="*/ 380 w 930"/>
              <a:gd name="T29" fmla="*/ 504 h 4320"/>
              <a:gd name="T30" fmla="*/ 930 w 930"/>
              <a:gd name="T31" fmla="*/ 0 h 4320"/>
              <a:gd name="T32" fmla="*/ 0 w 930"/>
              <a:gd name="T33" fmla="*/ 0 h 4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30" h="4320">
                <a:moveTo>
                  <a:pt x="0" y="0"/>
                </a:moveTo>
                <a:lnTo>
                  <a:pt x="0" y="4320"/>
                </a:lnTo>
                <a:lnTo>
                  <a:pt x="137" y="4320"/>
                </a:lnTo>
                <a:lnTo>
                  <a:pt x="296" y="737"/>
                </a:lnTo>
                <a:lnTo>
                  <a:pt x="296" y="737"/>
                </a:lnTo>
                <a:lnTo>
                  <a:pt x="296" y="737"/>
                </a:lnTo>
                <a:lnTo>
                  <a:pt x="296" y="737"/>
                </a:lnTo>
                <a:lnTo>
                  <a:pt x="299" y="696"/>
                </a:lnTo>
                <a:lnTo>
                  <a:pt x="307" y="658"/>
                </a:lnTo>
                <a:lnTo>
                  <a:pt x="316" y="623"/>
                </a:lnTo>
                <a:lnTo>
                  <a:pt x="327" y="593"/>
                </a:lnTo>
                <a:lnTo>
                  <a:pt x="341" y="564"/>
                </a:lnTo>
                <a:lnTo>
                  <a:pt x="354" y="542"/>
                </a:lnTo>
                <a:lnTo>
                  <a:pt x="367" y="521"/>
                </a:lnTo>
                <a:lnTo>
                  <a:pt x="380" y="504"/>
                </a:lnTo>
                <a:lnTo>
                  <a:pt x="930" y="0"/>
                </a:lnTo>
                <a:lnTo>
                  <a:pt x="0" y="0"/>
                </a:lnTo>
                <a:close/>
              </a:path>
            </a:pathLst>
          </a:custGeom>
          <a:solidFill>
            <a:srgbClr val="6239B4"/>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Picture Placeholder 9">
            <a:extLst>
              <a:ext uri="{FF2B5EF4-FFF2-40B4-BE49-F238E27FC236}">
                <a16:creationId xmlns:a16="http://schemas.microsoft.com/office/drawing/2014/main" xmlns="" id="{02F21F96-5A43-415F-A9BA-49D344A7E31B}"/>
              </a:ext>
            </a:extLst>
          </p:cNvPr>
          <p:cNvSpPr>
            <a:spLocks noGrp="1"/>
          </p:cNvSpPr>
          <p:nvPr>
            <p:ph type="pic" sz="quarter" idx="10" hasCustomPrompt="1"/>
          </p:nvPr>
        </p:nvSpPr>
        <p:spPr>
          <a:xfrm>
            <a:off x="228686" y="128588"/>
            <a:ext cx="497054" cy="497054"/>
          </a:xfrm>
        </p:spPr>
        <p:txBody>
          <a:bodyPr>
            <a:normAutofit/>
          </a:bodyPr>
          <a:lstStyle>
            <a:lvl1pPr marL="0" indent="0">
              <a:buNone/>
              <a:defRPr sz="1000">
                <a:solidFill>
                  <a:schemeClr val="bg1"/>
                </a:solidFill>
              </a:defRPr>
            </a:lvl1pPr>
          </a:lstStyle>
          <a:p>
            <a:r>
              <a:rPr lang="en-US" dirty="0"/>
              <a:t>[Icon]</a:t>
            </a:r>
          </a:p>
        </p:txBody>
      </p:sp>
    </p:spTree>
    <p:extLst>
      <p:ext uri="{BB962C8B-B14F-4D97-AF65-F5344CB8AC3E}">
        <p14:creationId xmlns:p14="http://schemas.microsoft.com/office/powerpoint/2010/main" val="1830097467"/>
      </p:ext>
    </p:extLst>
  </p:cSld>
  <p:clrMapOvr>
    <a:masterClrMapping/>
  </p:clrMapOvr>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Section Purp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C20F5B4-39D8-4129-9214-8F3393F62F4B}"/>
              </a:ext>
            </a:extLst>
          </p:cNvPr>
          <p:cNvSpPr>
            <a:spLocks noGrp="1"/>
          </p:cNvSpPr>
          <p:nvPr>
            <p:ph type="title" hasCustomPrompt="1"/>
          </p:nvPr>
        </p:nvSpPr>
        <p:spPr>
          <a:xfrm>
            <a:off x="1066800" y="365125"/>
            <a:ext cx="10058400" cy="1325563"/>
          </a:xfrm>
        </p:spPr>
        <p:txBody>
          <a:bodyPr anchor="b" anchorCtr="0"/>
          <a:lstStyle>
            <a:lvl1pPr>
              <a:defRPr>
                <a:solidFill>
                  <a:srgbClr val="6239B4"/>
                </a:solidFill>
              </a:defRPr>
            </a:lvl1pPr>
          </a:lstStyle>
          <a:p>
            <a:r>
              <a:rPr lang="en-US"/>
              <a:t>[Click </a:t>
            </a:r>
            <a:r>
              <a:rPr lang="en-US" dirty="0"/>
              <a:t>to edit Master </a:t>
            </a:r>
            <a:r>
              <a:rPr lang="en-US"/>
              <a:t>title style]</a:t>
            </a:r>
            <a:endParaRPr lang="en-US" dirty="0"/>
          </a:p>
        </p:txBody>
      </p:sp>
      <p:sp>
        <p:nvSpPr>
          <p:cNvPr id="3" name="Content Placeholder 2">
            <a:extLst>
              <a:ext uri="{FF2B5EF4-FFF2-40B4-BE49-F238E27FC236}">
                <a16:creationId xmlns:a16="http://schemas.microsoft.com/office/drawing/2014/main" xmlns="" id="{9809B8B1-BEA4-400F-985B-DEF0895F4182}"/>
              </a:ext>
            </a:extLst>
          </p:cNvPr>
          <p:cNvSpPr>
            <a:spLocks noGrp="1"/>
          </p:cNvSpPr>
          <p:nvPr>
            <p:ph idx="1"/>
          </p:nvPr>
        </p:nvSpPr>
        <p:spPr>
          <a:xfrm>
            <a:off x="1066800" y="2254827"/>
            <a:ext cx="4789990" cy="3922136"/>
          </a:xfrm>
        </p:spPr>
        <p:txBody>
          <a:bodyPr/>
          <a:lstStyle>
            <a:lvl1pPr>
              <a:buClr>
                <a:srgbClr val="B39CE0"/>
              </a:buClr>
              <a:defRPr/>
            </a:lvl1pPr>
            <a:lvl2pPr>
              <a:buClr>
                <a:srgbClr val="B39CE0"/>
              </a:buClr>
              <a:defRPr/>
            </a:lvl2pPr>
            <a:lvl3pPr>
              <a:buClr>
                <a:srgbClr val="B39CE0"/>
              </a:buClr>
              <a:defRPr/>
            </a:lvl3pPr>
            <a:lvl4pPr>
              <a:buClr>
                <a:srgbClr val="B39CE0"/>
              </a:buClr>
              <a:defRPr/>
            </a:lvl4pPr>
            <a:lvl5pPr>
              <a:buClr>
                <a:srgbClr val="B39CE0"/>
              </a:buClr>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Freeform 5">
            <a:extLst>
              <a:ext uri="{FF2B5EF4-FFF2-40B4-BE49-F238E27FC236}">
                <a16:creationId xmlns:a16="http://schemas.microsoft.com/office/drawing/2014/main" xmlns="" id="{C5D4B8B4-D064-49FF-8181-6F2F29C7CF9C}"/>
              </a:ext>
            </a:extLst>
          </p:cNvPr>
          <p:cNvSpPr>
            <a:spLocks/>
          </p:cNvSpPr>
          <p:nvPr userDrawn="1"/>
        </p:nvSpPr>
        <p:spPr bwMode="auto">
          <a:xfrm>
            <a:off x="0" y="0"/>
            <a:ext cx="1476375" cy="6858000"/>
          </a:xfrm>
          <a:custGeom>
            <a:avLst/>
            <a:gdLst>
              <a:gd name="T0" fmla="*/ 0 w 930"/>
              <a:gd name="T1" fmla="*/ 0 h 4320"/>
              <a:gd name="T2" fmla="*/ 0 w 930"/>
              <a:gd name="T3" fmla="*/ 4320 h 4320"/>
              <a:gd name="T4" fmla="*/ 137 w 930"/>
              <a:gd name="T5" fmla="*/ 4320 h 4320"/>
              <a:gd name="T6" fmla="*/ 296 w 930"/>
              <a:gd name="T7" fmla="*/ 737 h 4320"/>
              <a:gd name="T8" fmla="*/ 296 w 930"/>
              <a:gd name="T9" fmla="*/ 737 h 4320"/>
              <a:gd name="T10" fmla="*/ 296 w 930"/>
              <a:gd name="T11" fmla="*/ 737 h 4320"/>
              <a:gd name="T12" fmla="*/ 296 w 930"/>
              <a:gd name="T13" fmla="*/ 737 h 4320"/>
              <a:gd name="T14" fmla="*/ 299 w 930"/>
              <a:gd name="T15" fmla="*/ 696 h 4320"/>
              <a:gd name="T16" fmla="*/ 307 w 930"/>
              <a:gd name="T17" fmla="*/ 658 h 4320"/>
              <a:gd name="T18" fmla="*/ 316 w 930"/>
              <a:gd name="T19" fmla="*/ 623 h 4320"/>
              <a:gd name="T20" fmla="*/ 327 w 930"/>
              <a:gd name="T21" fmla="*/ 593 h 4320"/>
              <a:gd name="T22" fmla="*/ 341 w 930"/>
              <a:gd name="T23" fmla="*/ 564 h 4320"/>
              <a:gd name="T24" fmla="*/ 354 w 930"/>
              <a:gd name="T25" fmla="*/ 542 h 4320"/>
              <a:gd name="T26" fmla="*/ 367 w 930"/>
              <a:gd name="T27" fmla="*/ 521 h 4320"/>
              <a:gd name="T28" fmla="*/ 380 w 930"/>
              <a:gd name="T29" fmla="*/ 504 h 4320"/>
              <a:gd name="T30" fmla="*/ 930 w 930"/>
              <a:gd name="T31" fmla="*/ 0 h 4320"/>
              <a:gd name="T32" fmla="*/ 0 w 930"/>
              <a:gd name="T33" fmla="*/ 0 h 4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30" h="4320">
                <a:moveTo>
                  <a:pt x="0" y="0"/>
                </a:moveTo>
                <a:lnTo>
                  <a:pt x="0" y="4320"/>
                </a:lnTo>
                <a:lnTo>
                  <a:pt x="137" y="4320"/>
                </a:lnTo>
                <a:lnTo>
                  <a:pt x="296" y="737"/>
                </a:lnTo>
                <a:lnTo>
                  <a:pt x="296" y="737"/>
                </a:lnTo>
                <a:lnTo>
                  <a:pt x="296" y="737"/>
                </a:lnTo>
                <a:lnTo>
                  <a:pt x="296" y="737"/>
                </a:lnTo>
                <a:lnTo>
                  <a:pt x="299" y="696"/>
                </a:lnTo>
                <a:lnTo>
                  <a:pt x="307" y="658"/>
                </a:lnTo>
                <a:lnTo>
                  <a:pt x="316" y="623"/>
                </a:lnTo>
                <a:lnTo>
                  <a:pt x="327" y="593"/>
                </a:lnTo>
                <a:lnTo>
                  <a:pt x="341" y="564"/>
                </a:lnTo>
                <a:lnTo>
                  <a:pt x="354" y="542"/>
                </a:lnTo>
                <a:lnTo>
                  <a:pt x="367" y="521"/>
                </a:lnTo>
                <a:lnTo>
                  <a:pt x="380" y="504"/>
                </a:lnTo>
                <a:lnTo>
                  <a:pt x="930" y="0"/>
                </a:lnTo>
                <a:lnTo>
                  <a:pt x="0" y="0"/>
                </a:lnTo>
                <a:close/>
              </a:path>
            </a:pathLst>
          </a:custGeom>
          <a:solidFill>
            <a:srgbClr val="6239B4"/>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Picture Placeholder 9">
            <a:extLst>
              <a:ext uri="{FF2B5EF4-FFF2-40B4-BE49-F238E27FC236}">
                <a16:creationId xmlns:a16="http://schemas.microsoft.com/office/drawing/2014/main" xmlns="" id="{02F21F96-5A43-415F-A9BA-49D344A7E31B}"/>
              </a:ext>
            </a:extLst>
          </p:cNvPr>
          <p:cNvSpPr>
            <a:spLocks noGrp="1"/>
          </p:cNvSpPr>
          <p:nvPr>
            <p:ph type="pic" sz="quarter" idx="10" hasCustomPrompt="1"/>
          </p:nvPr>
        </p:nvSpPr>
        <p:spPr>
          <a:xfrm>
            <a:off x="228686" y="128588"/>
            <a:ext cx="497054" cy="497054"/>
          </a:xfrm>
        </p:spPr>
        <p:txBody>
          <a:bodyPr>
            <a:normAutofit/>
          </a:bodyPr>
          <a:lstStyle>
            <a:lvl1pPr marL="0" indent="0">
              <a:buNone/>
              <a:defRPr sz="1000">
                <a:solidFill>
                  <a:schemeClr val="bg1"/>
                </a:solidFill>
              </a:defRPr>
            </a:lvl1pPr>
          </a:lstStyle>
          <a:p>
            <a:r>
              <a:rPr lang="en-US" dirty="0"/>
              <a:t>[Icon]</a:t>
            </a:r>
          </a:p>
        </p:txBody>
      </p:sp>
      <p:sp>
        <p:nvSpPr>
          <p:cNvPr id="6" name="Content Placeholder 2">
            <a:extLst>
              <a:ext uri="{FF2B5EF4-FFF2-40B4-BE49-F238E27FC236}">
                <a16:creationId xmlns:a16="http://schemas.microsoft.com/office/drawing/2014/main" xmlns="" id="{9809B8B1-BEA4-400F-985B-DEF0895F4182}"/>
              </a:ext>
            </a:extLst>
          </p:cNvPr>
          <p:cNvSpPr>
            <a:spLocks noGrp="1"/>
          </p:cNvSpPr>
          <p:nvPr>
            <p:ph idx="11"/>
          </p:nvPr>
        </p:nvSpPr>
        <p:spPr>
          <a:xfrm>
            <a:off x="6179940" y="2254827"/>
            <a:ext cx="4945260" cy="3922136"/>
          </a:xfrm>
        </p:spPr>
        <p:txBody>
          <a:bodyPr/>
          <a:lstStyle>
            <a:lvl1pPr>
              <a:buClr>
                <a:srgbClr val="B39CE0"/>
              </a:buClr>
              <a:defRPr/>
            </a:lvl1pPr>
            <a:lvl2pPr>
              <a:buClr>
                <a:srgbClr val="B39CE0"/>
              </a:buClr>
              <a:defRPr/>
            </a:lvl2pPr>
            <a:lvl3pPr>
              <a:buClr>
                <a:srgbClr val="B39CE0"/>
              </a:buClr>
              <a:defRPr/>
            </a:lvl3pPr>
            <a:lvl4pPr>
              <a:buClr>
                <a:srgbClr val="B39CE0"/>
              </a:buClr>
              <a:defRPr/>
            </a:lvl4pPr>
            <a:lvl5pPr>
              <a:buClr>
                <a:srgbClr val="B39CE0"/>
              </a:buClr>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de Layou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9809B8B1-BEA4-400F-985B-DEF0895F4182}"/>
              </a:ext>
            </a:extLst>
          </p:cNvPr>
          <p:cNvSpPr>
            <a:spLocks noGrp="1"/>
          </p:cNvSpPr>
          <p:nvPr>
            <p:ph idx="1" hasCustomPrompt="1"/>
          </p:nvPr>
        </p:nvSpPr>
        <p:spPr/>
        <p:txBody>
          <a:bodyPr/>
          <a:lstStyle>
            <a:lvl1pPr marL="0" indent="0">
              <a:spcBef>
                <a:spcPts val="0"/>
              </a:spcBef>
              <a:spcAft>
                <a:spcPts val="0"/>
              </a:spcAft>
              <a:buNone/>
              <a:defRPr>
                <a:latin typeface="Courier New" panose="02070309020205020404" pitchFamily="49" charset="0"/>
                <a:cs typeface="Courier New" panose="02070309020205020404" pitchFamily="49" charset="0"/>
              </a:defRPr>
            </a:lvl1pPr>
            <a:lvl2pPr marL="365760" indent="0">
              <a:spcBef>
                <a:spcPts val="0"/>
              </a:spcBef>
              <a:spcAft>
                <a:spcPts val="0"/>
              </a:spcAft>
              <a:buNone/>
              <a:defRPr>
                <a:latin typeface="Courier New" panose="02070309020205020404" pitchFamily="49" charset="0"/>
                <a:cs typeface="Courier New" panose="02070309020205020404" pitchFamily="49" charset="0"/>
              </a:defRPr>
            </a:lvl2pPr>
            <a:lvl3pPr marL="731520" indent="0">
              <a:spcBef>
                <a:spcPts val="0"/>
              </a:spcBef>
              <a:spcAft>
                <a:spcPts val="0"/>
              </a:spcAft>
              <a:buNone/>
              <a:defRPr>
                <a:latin typeface="Courier New" panose="02070309020205020404" pitchFamily="49" charset="0"/>
                <a:cs typeface="Courier New" panose="02070309020205020404" pitchFamily="49" charset="0"/>
              </a:defRPr>
            </a:lvl3pPr>
            <a:lvl4pPr marL="1097280" indent="0">
              <a:spcBef>
                <a:spcPts val="0"/>
              </a:spcBef>
              <a:spcAft>
                <a:spcPts val="0"/>
              </a:spcAft>
              <a:buNone/>
              <a:defRPr>
                <a:latin typeface="Courier New" panose="02070309020205020404" pitchFamily="49" charset="0"/>
                <a:cs typeface="Courier New" panose="02070309020205020404" pitchFamily="49" charset="0"/>
              </a:defRPr>
            </a:lvl4pPr>
            <a:lvl5pPr marL="1463040" indent="0">
              <a:spcBef>
                <a:spcPts val="0"/>
              </a:spcBef>
              <a:spcAft>
                <a:spcPts val="0"/>
              </a:spcAft>
              <a:buNone/>
              <a:defRPr>
                <a:latin typeface="Courier New" panose="02070309020205020404" pitchFamily="49" charset="0"/>
                <a:cs typeface="Courier New" panose="02070309020205020404" pitchFamily="49" charset="0"/>
              </a:defRPr>
            </a:lvl5pPr>
          </a:lstStyle>
          <a:p>
            <a:pPr lvl="0"/>
            <a:r>
              <a:rPr lang="en-US" dirty="0"/>
              <a:t>&lt;code examples&gt;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itle 1">
            <a:extLst>
              <a:ext uri="{FF2B5EF4-FFF2-40B4-BE49-F238E27FC236}">
                <a16:creationId xmlns:a16="http://schemas.microsoft.com/office/drawing/2014/main" xmlns="" id="{EEEFD1BD-01CC-4A4A-B6E4-2A6AA57D2D15}"/>
              </a:ext>
            </a:extLst>
          </p:cNvPr>
          <p:cNvSpPr>
            <a:spLocks noGrp="1"/>
          </p:cNvSpPr>
          <p:nvPr>
            <p:ph type="title" hasCustomPrompt="1"/>
          </p:nvPr>
        </p:nvSpPr>
        <p:spPr>
          <a:xfrm>
            <a:off x="1066800" y="365125"/>
            <a:ext cx="10058400" cy="1325563"/>
          </a:xfrm>
        </p:spPr>
        <p:txBody>
          <a:bodyPr anchor="b" anchorCtr="0"/>
          <a:lstStyle>
            <a:lvl1pPr>
              <a:defRPr/>
            </a:lvl1pPr>
          </a:lstStyle>
          <a:p>
            <a:r>
              <a:rPr lang="en-US"/>
              <a:t>[Click </a:t>
            </a:r>
            <a:r>
              <a:rPr lang="en-US" dirty="0"/>
              <a:t>to edit Master </a:t>
            </a:r>
            <a:r>
              <a:rPr lang="en-US"/>
              <a:t>title style]</a:t>
            </a:r>
            <a:endParaRPr lang="en-US" dirty="0"/>
          </a:p>
        </p:txBody>
      </p:sp>
    </p:spTree>
    <p:extLst>
      <p:ext uri="{BB962C8B-B14F-4D97-AF65-F5344CB8AC3E}">
        <p14:creationId xmlns:p14="http://schemas.microsoft.com/office/powerpoint/2010/main" val="3660968151"/>
      </p:ext>
    </p:extLst>
  </p:cSld>
  <p:clrMapOvr>
    <a:masterClrMapping/>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Image Feature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C20F5B4-39D8-4129-9214-8F3393F62F4B}"/>
              </a:ext>
            </a:extLst>
          </p:cNvPr>
          <p:cNvSpPr>
            <a:spLocks noGrp="1"/>
          </p:cNvSpPr>
          <p:nvPr>
            <p:ph type="title" hasCustomPrompt="1"/>
          </p:nvPr>
        </p:nvSpPr>
        <p:spPr>
          <a:xfrm>
            <a:off x="6565900" y="1132464"/>
            <a:ext cx="4102100" cy="1325563"/>
          </a:xfrm>
        </p:spPr>
        <p:txBody>
          <a:bodyPr anchor="b" anchorCtr="0"/>
          <a:lstStyle>
            <a:lvl1pPr>
              <a:defRPr/>
            </a:lvl1pPr>
          </a:lstStyle>
          <a:p>
            <a:r>
              <a:rPr lang="en-US"/>
              <a:t>[Click </a:t>
            </a:r>
            <a:r>
              <a:rPr lang="en-US" dirty="0"/>
              <a:t>to edit Master </a:t>
            </a:r>
            <a:r>
              <a:rPr lang="en-US"/>
              <a:t>title style]</a:t>
            </a:r>
            <a:endParaRPr lang="en-US" dirty="0"/>
          </a:p>
        </p:txBody>
      </p:sp>
      <p:sp>
        <p:nvSpPr>
          <p:cNvPr id="3" name="Content Placeholder 2">
            <a:extLst>
              <a:ext uri="{FF2B5EF4-FFF2-40B4-BE49-F238E27FC236}">
                <a16:creationId xmlns:a16="http://schemas.microsoft.com/office/drawing/2014/main" xmlns="" id="{9809B8B1-BEA4-400F-985B-DEF0895F4182}"/>
              </a:ext>
            </a:extLst>
          </p:cNvPr>
          <p:cNvSpPr>
            <a:spLocks noGrp="1"/>
          </p:cNvSpPr>
          <p:nvPr>
            <p:ph idx="1"/>
          </p:nvPr>
        </p:nvSpPr>
        <p:spPr>
          <a:xfrm>
            <a:off x="6565900" y="2933699"/>
            <a:ext cx="4102100" cy="3243263"/>
          </a:xfrm>
        </p:spPr>
        <p:txBody>
          <a:bodyPr>
            <a:normAutofit/>
          </a:bodyPr>
          <a:lstStyle>
            <a:lvl1pPr>
              <a:defRPr sz="1800"/>
            </a:lvl1pPr>
            <a:lvl2pPr>
              <a:defRPr sz="1800"/>
            </a:lvl2pPr>
            <a:lvl3pPr>
              <a:defRPr sz="1800"/>
            </a:lvl3pPr>
            <a:lvl4pPr>
              <a:defRPr sz="1800"/>
            </a:lvl4pPr>
            <a:lvl5pPr>
              <a:defRPr sz="18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5" name="Straight Connector 4">
            <a:extLst>
              <a:ext uri="{FF2B5EF4-FFF2-40B4-BE49-F238E27FC236}">
                <a16:creationId xmlns:a16="http://schemas.microsoft.com/office/drawing/2014/main" xmlns="" id="{AB6BDF93-DBE6-4985-9AF8-29A2553848CD}"/>
              </a:ext>
            </a:extLst>
          </p:cNvPr>
          <p:cNvCxnSpPr/>
          <p:nvPr userDrawn="1"/>
        </p:nvCxnSpPr>
        <p:spPr>
          <a:xfrm>
            <a:off x="6654800" y="2585027"/>
            <a:ext cx="5537200" cy="0"/>
          </a:xfrm>
          <a:prstGeom prst="line">
            <a:avLst/>
          </a:prstGeom>
          <a:ln w="38100">
            <a:solidFill>
              <a:schemeClr val="bg2"/>
            </a:solidFill>
          </a:ln>
        </p:spPr>
        <p:style>
          <a:lnRef idx="1">
            <a:schemeClr val="accent1"/>
          </a:lnRef>
          <a:fillRef idx="0">
            <a:schemeClr val="accent1"/>
          </a:fillRef>
          <a:effectRef idx="0">
            <a:schemeClr val="accent1"/>
          </a:effectRef>
          <a:fontRef idx="minor">
            <a:schemeClr val="tx1"/>
          </a:fontRef>
        </p:style>
      </p:cxnSp>
      <p:sp>
        <p:nvSpPr>
          <p:cNvPr id="7" name="Picture Placeholder 6">
            <a:extLst>
              <a:ext uri="{FF2B5EF4-FFF2-40B4-BE49-F238E27FC236}">
                <a16:creationId xmlns:a16="http://schemas.microsoft.com/office/drawing/2014/main" xmlns="" id="{D8816C4D-C074-46E9-95BD-C9631EDBDD15}"/>
              </a:ext>
            </a:extLst>
          </p:cNvPr>
          <p:cNvSpPr>
            <a:spLocks noGrp="1"/>
          </p:cNvSpPr>
          <p:nvPr>
            <p:ph type="pic" sz="quarter" idx="10" hasCustomPrompt="1"/>
          </p:nvPr>
        </p:nvSpPr>
        <p:spPr>
          <a:xfrm>
            <a:off x="863600" y="622300"/>
            <a:ext cx="5168900" cy="6235700"/>
          </a:xfrm>
        </p:spPr>
        <p:txBody>
          <a:bodyPr/>
          <a:lstStyle>
            <a:lvl1pPr marL="0" indent="0">
              <a:buNone/>
              <a:defRPr/>
            </a:lvl1pPr>
          </a:lstStyle>
          <a:p>
            <a:r>
              <a:rPr lang="en-US"/>
              <a:t>[Picture]</a:t>
            </a:r>
            <a:endParaRPr lang="en-US" dirty="0"/>
          </a:p>
        </p:txBody>
      </p:sp>
    </p:spTree>
    <p:extLst>
      <p:ext uri="{BB962C8B-B14F-4D97-AF65-F5344CB8AC3E}">
        <p14:creationId xmlns:p14="http://schemas.microsoft.com/office/powerpoint/2010/main" val="2381651618"/>
      </p:ext>
    </p:extLst>
  </p:cSld>
  <p:clrMapOvr>
    <a:masterClrMapping/>
  </p:clrMapOvr>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Image Feature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C20F5B4-39D8-4129-9214-8F3393F62F4B}"/>
              </a:ext>
            </a:extLst>
          </p:cNvPr>
          <p:cNvSpPr>
            <a:spLocks noGrp="1"/>
          </p:cNvSpPr>
          <p:nvPr>
            <p:ph type="title" hasCustomPrompt="1"/>
          </p:nvPr>
        </p:nvSpPr>
        <p:spPr>
          <a:xfrm>
            <a:off x="6565900" y="1132464"/>
            <a:ext cx="4102100" cy="1325563"/>
          </a:xfrm>
        </p:spPr>
        <p:txBody>
          <a:bodyPr anchor="b" anchorCtr="0"/>
          <a:lstStyle>
            <a:lvl1pPr>
              <a:defRPr/>
            </a:lvl1pPr>
          </a:lstStyle>
          <a:p>
            <a:r>
              <a:rPr lang="en-US"/>
              <a:t>[Click </a:t>
            </a:r>
            <a:r>
              <a:rPr lang="en-US" dirty="0"/>
              <a:t>to edit Master </a:t>
            </a:r>
            <a:r>
              <a:rPr lang="en-US"/>
              <a:t>title style]</a:t>
            </a:r>
            <a:endParaRPr lang="en-US" dirty="0"/>
          </a:p>
        </p:txBody>
      </p:sp>
      <p:sp>
        <p:nvSpPr>
          <p:cNvPr id="3" name="Content Placeholder 2">
            <a:extLst>
              <a:ext uri="{FF2B5EF4-FFF2-40B4-BE49-F238E27FC236}">
                <a16:creationId xmlns:a16="http://schemas.microsoft.com/office/drawing/2014/main" xmlns="" id="{9809B8B1-BEA4-400F-985B-DEF0895F4182}"/>
              </a:ext>
            </a:extLst>
          </p:cNvPr>
          <p:cNvSpPr>
            <a:spLocks noGrp="1"/>
          </p:cNvSpPr>
          <p:nvPr>
            <p:ph idx="1"/>
          </p:nvPr>
        </p:nvSpPr>
        <p:spPr>
          <a:xfrm>
            <a:off x="6565900" y="2933699"/>
            <a:ext cx="5012956" cy="3243263"/>
          </a:xfrm>
        </p:spPr>
        <p:txBody>
          <a:bodyPr>
            <a:normAutofit/>
          </a:bodyPr>
          <a:lstStyle>
            <a:lvl1pPr>
              <a:defRPr sz="1800"/>
            </a:lvl1pPr>
            <a:lvl2pPr>
              <a:defRPr sz="1800"/>
            </a:lvl2pPr>
            <a:lvl3pPr>
              <a:defRPr sz="1800"/>
            </a:lvl3pPr>
            <a:lvl4pPr>
              <a:defRPr sz="1800"/>
            </a:lvl4pPr>
            <a:lvl5pPr>
              <a:defRPr sz="18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5" name="Straight Connector 4">
            <a:extLst>
              <a:ext uri="{FF2B5EF4-FFF2-40B4-BE49-F238E27FC236}">
                <a16:creationId xmlns:a16="http://schemas.microsoft.com/office/drawing/2014/main" xmlns="" id="{AB6BDF93-DBE6-4985-9AF8-29A2553848CD}"/>
              </a:ext>
            </a:extLst>
          </p:cNvPr>
          <p:cNvCxnSpPr/>
          <p:nvPr userDrawn="1"/>
        </p:nvCxnSpPr>
        <p:spPr>
          <a:xfrm>
            <a:off x="6654800" y="2585027"/>
            <a:ext cx="5537200" cy="0"/>
          </a:xfrm>
          <a:prstGeom prst="line">
            <a:avLst/>
          </a:prstGeom>
          <a:ln w="38100">
            <a:solidFill>
              <a:schemeClr val="bg2"/>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xmlns="" id="{0ECBD87C-C001-41F9-83C0-B2F7EEA1A05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53344" y="1019068"/>
            <a:ext cx="8208144" cy="4736183"/>
          </a:xfrm>
          <a:prstGeom prst="rect">
            <a:avLst/>
          </a:prstGeom>
        </p:spPr>
      </p:pic>
    </p:spTree>
    <p:extLst/>
  </p:cSld>
  <p:clrMapOvr>
    <a:masterClrMapping/>
  </p:clrMapOvr>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_Image Feature 1">
    <p:spTree>
      <p:nvGrpSpPr>
        <p:cNvPr id="1" name=""/>
        <p:cNvGrpSpPr/>
        <p:nvPr/>
      </p:nvGrpSpPr>
      <p:grpSpPr>
        <a:xfrm>
          <a:off x="0" y="0"/>
          <a:ext cx="0" cy="0"/>
          <a:chOff x="0" y="0"/>
          <a:chExt cx="0" cy="0"/>
        </a:xfrm>
      </p:grpSpPr>
      <p:sp>
        <p:nvSpPr>
          <p:cNvPr id="4" name="Rectangle 3"/>
          <p:cNvSpPr/>
          <p:nvPr userDrawn="1"/>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 name="Title 1">
            <a:extLst>
              <a:ext uri="{FF2B5EF4-FFF2-40B4-BE49-F238E27FC236}">
                <a16:creationId xmlns:a16="http://schemas.microsoft.com/office/drawing/2014/main" xmlns="" id="{8C20F5B4-39D8-4129-9214-8F3393F62F4B}"/>
              </a:ext>
            </a:extLst>
          </p:cNvPr>
          <p:cNvSpPr>
            <a:spLocks noGrp="1"/>
          </p:cNvSpPr>
          <p:nvPr>
            <p:ph type="title" hasCustomPrompt="1"/>
          </p:nvPr>
        </p:nvSpPr>
        <p:spPr>
          <a:xfrm>
            <a:off x="6565900" y="1132464"/>
            <a:ext cx="4102100" cy="1325563"/>
          </a:xfrm>
        </p:spPr>
        <p:txBody>
          <a:bodyPr anchor="b" anchorCtr="0"/>
          <a:lstStyle>
            <a:lvl1pPr>
              <a:defRPr>
                <a:solidFill>
                  <a:schemeClr val="bg1"/>
                </a:solidFill>
              </a:defRPr>
            </a:lvl1pPr>
          </a:lstStyle>
          <a:p>
            <a:r>
              <a:rPr lang="en-US"/>
              <a:t>[Click </a:t>
            </a:r>
            <a:r>
              <a:rPr lang="en-US" dirty="0"/>
              <a:t>to edit Master </a:t>
            </a:r>
            <a:r>
              <a:rPr lang="en-US"/>
              <a:t>title style]</a:t>
            </a:r>
            <a:endParaRPr lang="en-US" dirty="0"/>
          </a:p>
        </p:txBody>
      </p:sp>
      <p:sp>
        <p:nvSpPr>
          <p:cNvPr id="3" name="Content Placeholder 2">
            <a:extLst>
              <a:ext uri="{FF2B5EF4-FFF2-40B4-BE49-F238E27FC236}">
                <a16:creationId xmlns:a16="http://schemas.microsoft.com/office/drawing/2014/main" xmlns="" id="{9809B8B1-BEA4-400F-985B-DEF0895F4182}"/>
              </a:ext>
            </a:extLst>
          </p:cNvPr>
          <p:cNvSpPr>
            <a:spLocks noGrp="1"/>
          </p:cNvSpPr>
          <p:nvPr>
            <p:ph idx="1"/>
          </p:nvPr>
        </p:nvSpPr>
        <p:spPr>
          <a:xfrm>
            <a:off x="6565900" y="2933699"/>
            <a:ext cx="5012956" cy="3243263"/>
          </a:xfrm>
        </p:spPr>
        <p:txBody>
          <a:bodyPr>
            <a:normAutofit/>
          </a:bodyPr>
          <a:lstStyle>
            <a:lvl1pPr>
              <a:defRPr sz="1800">
                <a:solidFill>
                  <a:schemeClr val="bg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5" name="Straight Connector 4">
            <a:extLst>
              <a:ext uri="{FF2B5EF4-FFF2-40B4-BE49-F238E27FC236}">
                <a16:creationId xmlns:a16="http://schemas.microsoft.com/office/drawing/2014/main" xmlns="" id="{AB6BDF93-DBE6-4985-9AF8-29A2553848CD}"/>
              </a:ext>
            </a:extLst>
          </p:cNvPr>
          <p:cNvCxnSpPr/>
          <p:nvPr userDrawn="1"/>
        </p:nvCxnSpPr>
        <p:spPr>
          <a:xfrm>
            <a:off x="6654800" y="2585027"/>
            <a:ext cx="5537200" cy="0"/>
          </a:xfrm>
          <a:prstGeom prst="line">
            <a:avLst/>
          </a:prstGeom>
          <a:ln w="38100">
            <a:solidFill>
              <a:schemeClr val="bg2"/>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xmlns="" id="{0ECBD87C-C001-41F9-83C0-B2F7EEA1A05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53344" y="1019068"/>
            <a:ext cx="8208144" cy="4736183"/>
          </a:xfrm>
          <a:prstGeom prst="rect">
            <a:avLst/>
          </a:prstGeom>
        </p:spPr>
      </p:pic>
      <p:sp>
        <p:nvSpPr>
          <p:cNvPr id="7" name="Rectangle 6"/>
          <p:cNvSpPr/>
          <p:nvPr userDrawn="1"/>
        </p:nvSpPr>
        <p:spPr>
          <a:xfrm>
            <a:off x="-560440" y="1297858"/>
            <a:ext cx="6248317" cy="39230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cSld>
  <p:clrMapOvr>
    <a:masterClrMapping/>
  </p:clrMapOvr>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Image Feature 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0A1C8171-8A51-4EF6-B972-D1F39BFEA51F}"/>
              </a:ext>
            </a:extLst>
          </p:cNvPr>
          <p:cNvSpPr/>
          <p:nvPr userDrawn="1"/>
        </p:nvSpPr>
        <p:spPr>
          <a:xfrm>
            <a:off x="0" y="0"/>
            <a:ext cx="12192000" cy="3429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8C20F5B4-39D8-4129-9214-8F3393F62F4B}"/>
              </a:ext>
            </a:extLst>
          </p:cNvPr>
          <p:cNvSpPr>
            <a:spLocks noGrp="1"/>
          </p:cNvSpPr>
          <p:nvPr>
            <p:ph type="title" hasCustomPrompt="1"/>
          </p:nvPr>
        </p:nvSpPr>
        <p:spPr>
          <a:xfrm>
            <a:off x="7929348" y="2967830"/>
            <a:ext cx="3583201" cy="1325563"/>
          </a:xfrm>
        </p:spPr>
        <p:txBody>
          <a:bodyPr anchor="b" anchorCtr="0">
            <a:normAutofit/>
          </a:bodyPr>
          <a:lstStyle>
            <a:lvl1pPr>
              <a:defRPr sz="3000" b="0" spc="-100" baseline="0">
                <a:solidFill>
                  <a:schemeClr val="tx2"/>
                </a:solidFill>
                <a:latin typeface="+mj-lt"/>
                <a:ea typeface="Roboto slab light" pitchFamily="2" charset="0"/>
              </a:defRPr>
            </a:lvl1pPr>
          </a:lstStyle>
          <a:p>
            <a:r>
              <a:rPr lang="en-US"/>
              <a:t>[Click </a:t>
            </a:r>
            <a:r>
              <a:rPr lang="en-US" dirty="0"/>
              <a:t>to </a:t>
            </a:r>
            <a:r>
              <a:rPr lang="en-US"/>
              <a:t>edit title]</a:t>
            </a:r>
            <a:endParaRPr lang="en-US" dirty="0"/>
          </a:p>
        </p:txBody>
      </p:sp>
      <p:sp>
        <p:nvSpPr>
          <p:cNvPr id="3" name="Content Placeholder 2">
            <a:extLst>
              <a:ext uri="{FF2B5EF4-FFF2-40B4-BE49-F238E27FC236}">
                <a16:creationId xmlns:a16="http://schemas.microsoft.com/office/drawing/2014/main" xmlns="" id="{9809B8B1-BEA4-400F-985B-DEF0895F4182}"/>
              </a:ext>
            </a:extLst>
          </p:cNvPr>
          <p:cNvSpPr>
            <a:spLocks noGrp="1"/>
          </p:cNvSpPr>
          <p:nvPr>
            <p:ph idx="1"/>
          </p:nvPr>
        </p:nvSpPr>
        <p:spPr>
          <a:xfrm>
            <a:off x="7929348" y="4513262"/>
            <a:ext cx="3583202" cy="1663700"/>
          </a:xfrm>
        </p:spPr>
        <p:txBody>
          <a:bodyPr>
            <a:normAutofit/>
          </a:bodyPr>
          <a:lstStyle>
            <a:lvl1pPr marL="0" indent="0">
              <a:buNone/>
              <a:defRPr sz="1800"/>
            </a:lvl1pPr>
            <a:lvl2pPr marL="365760" indent="0">
              <a:buNone/>
              <a:defRPr sz="1800"/>
            </a:lvl2pPr>
            <a:lvl3pPr marL="731520" indent="0">
              <a:buNone/>
              <a:defRPr sz="1800"/>
            </a:lvl3pPr>
            <a:lvl4pPr marL="1097280" indent="0">
              <a:buNone/>
              <a:defRPr sz="1800"/>
            </a:lvl4pPr>
            <a:lvl5pPr marL="1463040" indent="0">
              <a:buNone/>
              <a:defRPr sz="1800"/>
            </a:lvl5pPr>
          </a:lstStyle>
          <a:p>
            <a:pPr lvl="0"/>
            <a:r>
              <a:rPr lang="en-US" dirty="0"/>
              <a:t>Edit Master text styles</a:t>
            </a:r>
          </a:p>
        </p:txBody>
      </p:sp>
      <p:sp>
        <p:nvSpPr>
          <p:cNvPr id="7" name="Picture Placeholder 6">
            <a:extLst>
              <a:ext uri="{FF2B5EF4-FFF2-40B4-BE49-F238E27FC236}">
                <a16:creationId xmlns:a16="http://schemas.microsoft.com/office/drawing/2014/main" xmlns="" id="{D8816C4D-C074-46E9-95BD-C9631EDBDD15}"/>
              </a:ext>
            </a:extLst>
          </p:cNvPr>
          <p:cNvSpPr>
            <a:spLocks noGrp="1"/>
          </p:cNvSpPr>
          <p:nvPr>
            <p:ph type="pic" sz="quarter" idx="10" hasCustomPrompt="1"/>
          </p:nvPr>
        </p:nvSpPr>
        <p:spPr>
          <a:xfrm>
            <a:off x="4749800" y="1084262"/>
            <a:ext cx="2742347" cy="5092700"/>
          </a:xfrm>
        </p:spPr>
        <p:txBody>
          <a:bodyPr/>
          <a:lstStyle>
            <a:lvl1pPr marL="0" indent="0">
              <a:buNone/>
              <a:defRPr/>
            </a:lvl1pPr>
          </a:lstStyle>
          <a:p>
            <a:r>
              <a:rPr lang="en-US" dirty="0"/>
              <a:t>[Picture]</a:t>
            </a:r>
          </a:p>
        </p:txBody>
      </p:sp>
      <p:sp>
        <p:nvSpPr>
          <p:cNvPr id="8" name="Text Placeholder 7">
            <a:extLst>
              <a:ext uri="{FF2B5EF4-FFF2-40B4-BE49-F238E27FC236}">
                <a16:creationId xmlns:a16="http://schemas.microsoft.com/office/drawing/2014/main" xmlns="" id="{352D9F27-699B-4CB3-8091-E1BB8E907C83}"/>
              </a:ext>
            </a:extLst>
          </p:cNvPr>
          <p:cNvSpPr>
            <a:spLocks noGrp="1"/>
          </p:cNvSpPr>
          <p:nvPr>
            <p:ph type="body" sz="quarter" idx="11" hasCustomPrompt="1"/>
          </p:nvPr>
        </p:nvSpPr>
        <p:spPr>
          <a:xfrm>
            <a:off x="406400" y="381000"/>
            <a:ext cx="4431270" cy="2705100"/>
          </a:xfrm>
        </p:spPr>
        <p:txBody>
          <a:bodyPr anchor="ctr" anchorCtr="0">
            <a:normAutofit/>
          </a:bodyPr>
          <a:lstStyle>
            <a:lvl1pPr marL="0" indent="0">
              <a:buNone/>
              <a:defRPr sz="24000" b="1" spc="-1000" baseline="0">
                <a:solidFill>
                  <a:schemeClr val="bg1"/>
                </a:solidFill>
                <a:latin typeface="+mj-lt"/>
              </a:defRPr>
            </a:lvl1pPr>
            <a:lvl2pPr marL="365760" indent="0">
              <a:buNone/>
              <a:defRPr/>
            </a:lvl2pPr>
            <a:lvl3pPr marL="731520" indent="0">
              <a:buNone/>
              <a:defRPr/>
            </a:lvl3pPr>
            <a:lvl4pPr marL="1097280" indent="0">
              <a:buNone/>
              <a:defRPr/>
            </a:lvl4pPr>
            <a:lvl5pPr marL="1463040" indent="0">
              <a:buNone/>
              <a:defRPr/>
            </a:lvl5pPr>
          </a:lstStyle>
          <a:p>
            <a:pPr lvl="0"/>
            <a:r>
              <a:rPr lang="en-US"/>
              <a:t>[1.]</a:t>
            </a:r>
            <a:endParaRPr lang="en-US" dirty="0"/>
          </a:p>
        </p:txBody>
      </p:sp>
    </p:spTree>
    <p:extLst>
      <p:ext uri="{BB962C8B-B14F-4D97-AF65-F5344CB8AC3E}">
        <p14:creationId xmlns:p14="http://schemas.microsoft.com/office/powerpoint/2010/main" val="2210805829"/>
      </p:ext>
    </p:extLst>
  </p:cSld>
  <p:clrMapOvr>
    <a:masterClrMapping/>
  </p:clrMapOvr>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Image Feature 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0A1C8171-8A51-4EF6-B972-D1F39BFEA51F}"/>
              </a:ext>
            </a:extLst>
          </p:cNvPr>
          <p:cNvSpPr/>
          <p:nvPr userDrawn="1"/>
        </p:nvSpPr>
        <p:spPr>
          <a:xfrm>
            <a:off x="0" y="0"/>
            <a:ext cx="12192000" cy="3429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8C20F5B4-39D8-4129-9214-8F3393F62F4B}"/>
              </a:ext>
            </a:extLst>
          </p:cNvPr>
          <p:cNvSpPr>
            <a:spLocks noGrp="1"/>
          </p:cNvSpPr>
          <p:nvPr>
            <p:ph type="title" hasCustomPrompt="1"/>
          </p:nvPr>
        </p:nvSpPr>
        <p:spPr>
          <a:xfrm>
            <a:off x="7929348" y="2967830"/>
            <a:ext cx="3583201" cy="1325563"/>
          </a:xfrm>
        </p:spPr>
        <p:txBody>
          <a:bodyPr anchor="b" anchorCtr="0">
            <a:normAutofit/>
          </a:bodyPr>
          <a:lstStyle>
            <a:lvl1pPr>
              <a:defRPr sz="3000" b="0" spc="-100" baseline="0">
                <a:solidFill>
                  <a:schemeClr val="tx2"/>
                </a:solidFill>
                <a:latin typeface="+mj-lt"/>
                <a:ea typeface="Roboto slab light" pitchFamily="2" charset="0"/>
              </a:defRPr>
            </a:lvl1pPr>
          </a:lstStyle>
          <a:p>
            <a:r>
              <a:rPr lang="en-US"/>
              <a:t>[Click </a:t>
            </a:r>
            <a:r>
              <a:rPr lang="en-US" dirty="0"/>
              <a:t>to </a:t>
            </a:r>
            <a:r>
              <a:rPr lang="en-US"/>
              <a:t>edit title]</a:t>
            </a:r>
            <a:endParaRPr lang="en-US" dirty="0"/>
          </a:p>
        </p:txBody>
      </p:sp>
      <p:sp>
        <p:nvSpPr>
          <p:cNvPr id="3" name="Content Placeholder 2">
            <a:extLst>
              <a:ext uri="{FF2B5EF4-FFF2-40B4-BE49-F238E27FC236}">
                <a16:creationId xmlns:a16="http://schemas.microsoft.com/office/drawing/2014/main" xmlns="" id="{9809B8B1-BEA4-400F-985B-DEF0895F4182}"/>
              </a:ext>
            </a:extLst>
          </p:cNvPr>
          <p:cNvSpPr>
            <a:spLocks noGrp="1"/>
          </p:cNvSpPr>
          <p:nvPr>
            <p:ph idx="1"/>
          </p:nvPr>
        </p:nvSpPr>
        <p:spPr>
          <a:xfrm>
            <a:off x="7929348" y="4513262"/>
            <a:ext cx="3583202" cy="1663700"/>
          </a:xfrm>
        </p:spPr>
        <p:txBody>
          <a:bodyPr>
            <a:normAutofit/>
          </a:bodyPr>
          <a:lstStyle>
            <a:lvl1pPr marL="0" indent="0">
              <a:buNone/>
              <a:defRPr sz="1800"/>
            </a:lvl1pPr>
            <a:lvl2pPr marL="365760" indent="0">
              <a:buNone/>
              <a:defRPr sz="1800"/>
            </a:lvl2pPr>
            <a:lvl3pPr marL="731520" indent="0">
              <a:buNone/>
              <a:defRPr sz="1800"/>
            </a:lvl3pPr>
            <a:lvl4pPr marL="1097280" indent="0">
              <a:buNone/>
              <a:defRPr sz="1800"/>
            </a:lvl4pPr>
            <a:lvl5pPr marL="1463040" indent="0">
              <a:buNone/>
              <a:defRPr sz="1800"/>
            </a:lvl5pPr>
          </a:lstStyle>
          <a:p>
            <a:pPr lvl="0"/>
            <a:r>
              <a:rPr lang="en-US" dirty="0"/>
              <a:t>Edit Master text styles</a:t>
            </a:r>
          </a:p>
        </p:txBody>
      </p:sp>
      <p:sp>
        <p:nvSpPr>
          <p:cNvPr id="7" name="Picture Placeholder 6">
            <a:extLst>
              <a:ext uri="{FF2B5EF4-FFF2-40B4-BE49-F238E27FC236}">
                <a16:creationId xmlns:a16="http://schemas.microsoft.com/office/drawing/2014/main" xmlns="" id="{D8816C4D-C074-46E9-95BD-C9631EDBDD15}"/>
              </a:ext>
            </a:extLst>
          </p:cNvPr>
          <p:cNvSpPr>
            <a:spLocks noGrp="1"/>
          </p:cNvSpPr>
          <p:nvPr>
            <p:ph type="pic" sz="quarter" idx="10" hasCustomPrompt="1"/>
          </p:nvPr>
        </p:nvSpPr>
        <p:spPr>
          <a:xfrm>
            <a:off x="4749800" y="1084262"/>
            <a:ext cx="2742347" cy="5092700"/>
          </a:xfrm>
        </p:spPr>
        <p:txBody>
          <a:bodyPr/>
          <a:lstStyle>
            <a:lvl1pPr marL="0" indent="0">
              <a:buNone/>
              <a:defRPr>
                <a:solidFill>
                  <a:schemeClr val="bg1"/>
                </a:solidFill>
              </a:defRPr>
            </a:lvl1pPr>
          </a:lstStyle>
          <a:p>
            <a:r>
              <a:rPr lang="en-US" dirty="0"/>
              <a:t>[Picture]</a:t>
            </a:r>
          </a:p>
        </p:txBody>
      </p:sp>
      <p:sp>
        <p:nvSpPr>
          <p:cNvPr id="8" name="Text Placeholder 7">
            <a:extLst>
              <a:ext uri="{FF2B5EF4-FFF2-40B4-BE49-F238E27FC236}">
                <a16:creationId xmlns:a16="http://schemas.microsoft.com/office/drawing/2014/main" xmlns="" id="{352D9F27-699B-4CB3-8091-E1BB8E907C83}"/>
              </a:ext>
            </a:extLst>
          </p:cNvPr>
          <p:cNvSpPr>
            <a:spLocks noGrp="1"/>
          </p:cNvSpPr>
          <p:nvPr>
            <p:ph type="body" sz="quarter" idx="11" hasCustomPrompt="1"/>
          </p:nvPr>
        </p:nvSpPr>
        <p:spPr>
          <a:xfrm>
            <a:off x="406400" y="381000"/>
            <a:ext cx="4431270" cy="2705100"/>
          </a:xfrm>
        </p:spPr>
        <p:txBody>
          <a:bodyPr anchor="ctr" anchorCtr="0">
            <a:normAutofit/>
          </a:bodyPr>
          <a:lstStyle>
            <a:lvl1pPr marL="0" indent="0">
              <a:buNone/>
              <a:defRPr sz="24000" b="1" spc="-1000" baseline="0">
                <a:solidFill>
                  <a:schemeClr val="bg1"/>
                </a:solidFill>
                <a:latin typeface="+mj-lt"/>
              </a:defRPr>
            </a:lvl1pPr>
            <a:lvl2pPr marL="365760" indent="0">
              <a:buNone/>
              <a:defRPr/>
            </a:lvl2pPr>
            <a:lvl3pPr marL="731520" indent="0">
              <a:buNone/>
              <a:defRPr/>
            </a:lvl3pPr>
            <a:lvl4pPr marL="1097280" indent="0">
              <a:buNone/>
              <a:defRPr/>
            </a:lvl4pPr>
            <a:lvl5pPr marL="1463040" indent="0">
              <a:buNone/>
              <a:defRPr/>
            </a:lvl5pPr>
          </a:lstStyle>
          <a:p>
            <a:pPr lvl="0"/>
            <a:r>
              <a:rPr lang="en-US"/>
              <a:t>[1.]</a:t>
            </a:r>
            <a:endParaRPr lang="en-US" dirty="0"/>
          </a:p>
        </p:txBody>
      </p:sp>
    </p:spTree>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7_Title Slid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921AB9A-FDEA-4284-9A29-96F36D8BEAED}"/>
              </a:ext>
            </a:extLst>
          </p:cNvPr>
          <p:cNvSpPr>
            <a:spLocks noGrp="1"/>
          </p:cNvSpPr>
          <p:nvPr>
            <p:ph type="ctrTitle" hasCustomPrompt="1"/>
          </p:nvPr>
        </p:nvSpPr>
        <p:spPr>
          <a:xfrm>
            <a:off x="440532" y="1167419"/>
            <a:ext cx="4237794" cy="3451891"/>
          </a:xfrm>
        </p:spPr>
        <p:txBody>
          <a:bodyPr anchor="b">
            <a:normAutofit/>
          </a:bodyPr>
          <a:lstStyle>
            <a:lvl1pPr algn="l">
              <a:defRPr sz="5500">
                <a:solidFill>
                  <a:schemeClr val="tx1"/>
                </a:solidFill>
              </a:defRPr>
            </a:lvl1pPr>
          </a:lstStyle>
          <a:p>
            <a:r>
              <a:rPr lang="en-US" dirty="0"/>
              <a:t>[Click to edit Master title style]</a:t>
            </a:r>
          </a:p>
        </p:txBody>
      </p:sp>
      <p:sp>
        <p:nvSpPr>
          <p:cNvPr id="12" name="Rectangle 11"/>
          <p:cNvSpPr/>
          <p:nvPr userDrawn="1"/>
        </p:nvSpPr>
        <p:spPr>
          <a:xfrm>
            <a:off x="0" y="4810325"/>
            <a:ext cx="12192000" cy="204767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13">
            <a:extLst>
              <a:ext uri="{FF2B5EF4-FFF2-40B4-BE49-F238E27FC236}">
                <a16:creationId xmlns:a16="http://schemas.microsoft.com/office/drawing/2014/main" xmlns="" id="{D82B087F-9B39-4634-A2AD-3D2D0D736FC7}"/>
              </a:ext>
            </a:extLst>
          </p:cNvPr>
          <p:cNvSpPr>
            <a:spLocks/>
          </p:cNvSpPr>
          <p:nvPr userDrawn="1"/>
        </p:nvSpPr>
        <p:spPr bwMode="auto">
          <a:xfrm flipV="1">
            <a:off x="-11576" y="4725568"/>
            <a:ext cx="12292315" cy="87942"/>
          </a:xfrm>
          <a:custGeom>
            <a:avLst/>
            <a:gdLst>
              <a:gd name="T0" fmla="*/ 7680 w 7680"/>
              <a:gd name="T1" fmla="*/ 16 h 32"/>
              <a:gd name="T2" fmla="*/ 7680 w 7680"/>
              <a:gd name="T3" fmla="*/ 16 h 32"/>
              <a:gd name="T4" fmla="*/ 7655 w 7680"/>
              <a:gd name="T5" fmla="*/ 0 h 32"/>
              <a:gd name="T6" fmla="*/ 0 w 7680"/>
              <a:gd name="T7" fmla="*/ 0 h 32"/>
              <a:gd name="T8" fmla="*/ 0 w 7680"/>
              <a:gd name="T9" fmla="*/ 32 h 32"/>
              <a:gd name="T10" fmla="*/ 7675 w 7680"/>
              <a:gd name="T11" fmla="*/ 32 h 32"/>
              <a:gd name="T12" fmla="*/ 7680 w 7680"/>
              <a:gd name="T13" fmla="*/ 16 h 32"/>
              <a:gd name="connsiteX0" fmla="*/ 9852 w 10000"/>
              <a:gd name="connsiteY0" fmla="*/ 6562 h 10000"/>
              <a:gd name="connsiteX1" fmla="*/ 10000 w 10000"/>
              <a:gd name="connsiteY1" fmla="*/ 5000 h 10000"/>
              <a:gd name="connsiteX2" fmla="*/ 9967 w 10000"/>
              <a:gd name="connsiteY2" fmla="*/ 0 h 10000"/>
              <a:gd name="connsiteX3" fmla="*/ 0 w 10000"/>
              <a:gd name="connsiteY3" fmla="*/ 0 h 10000"/>
              <a:gd name="connsiteX4" fmla="*/ 0 w 10000"/>
              <a:gd name="connsiteY4" fmla="*/ 10000 h 10000"/>
              <a:gd name="connsiteX5" fmla="*/ 9993 w 10000"/>
              <a:gd name="connsiteY5" fmla="*/ 10000 h 10000"/>
              <a:gd name="connsiteX6" fmla="*/ 9852 w 10000"/>
              <a:gd name="connsiteY6" fmla="*/ 6562 h 10000"/>
              <a:gd name="connsiteX0" fmla="*/ 9875 w 10000"/>
              <a:gd name="connsiteY0" fmla="*/ 4479 h 10000"/>
              <a:gd name="connsiteX1" fmla="*/ 10000 w 10000"/>
              <a:gd name="connsiteY1" fmla="*/ 5000 h 10000"/>
              <a:gd name="connsiteX2" fmla="*/ 9967 w 10000"/>
              <a:gd name="connsiteY2" fmla="*/ 0 h 10000"/>
              <a:gd name="connsiteX3" fmla="*/ 0 w 10000"/>
              <a:gd name="connsiteY3" fmla="*/ 0 h 10000"/>
              <a:gd name="connsiteX4" fmla="*/ 0 w 10000"/>
              <a:gd name="connsiteY4" fmla="*/ 10000 h 10000"/>
              <a:gd name="connsiteX5" fmla="*/ 9993 w 10000"/>
              <a:gd name="connsiteY5" fmla="*/ 10000 h 10000"/>
              <a:gd name="connsiteX6" fmla="*/ 9875 w 10000"/>
              <a:gd name="connsiteY6" fmla="*/ 4479 h 10000"/>
              <a:gd name="connsiteX0" fmla="*/ 9993 w 10736"/>
              <a:gd name="connsiteY0" fmla="*/ 10000 h 10000"/>
              <a:gd name="connsiteX1" fmla="*/ 10000 w 10736"/>
              <a:gd name="connsiteY1" fmla="*/ 5000 h 10000"/>
              <a:gd name="connsiteX2" fmla="*/ 9967 w 10736"/>
              <a:gd name="connsiteY2" fmla="*/ 0 h 10000"/>
              <a:gd name="connsiteX3" fmla="*/ 0 w 10736"/>
              <a:gd name="connsiteY3" fmla="*/ 0 h 10000"/>
              <a:gd name="connsiteX4" fmla="*/ 0 w 10736"/>
              <a:gd name="connsiteY4" fmla="*/ 10000 h 10000"/>
              <a:gd name="connsiteX5" fmla="*/ 9993 w 10736"/>
              <a:gd name="connsiteY5" fmla="*/ 10000 h 10000"/>
              <a:gd name="connsiteX0" fmla="*/ 9993 w 10022"/>
              <a:gd name="connsiteY0" fmla="*/ 10000 h 10541"/>
              <a:gd name="connsiteX1" fmla="*/ 10000 w 10022"/>
              <a:gd name="connsiteY1" fmla="*/ 5000 h 10541"/>
              <a:gd name="connsiteX2" fmla="*/ 9967 w 10022"/>
              <a:gd name="connsiteY2" fmla="*/ 0 h 10541"/>
              <a:gd name="connsiteX3" fmla="*/ 0 w 10022"/>
              <a:gd name="connsiteY3" fmla="*/ 0 h 10541"/>
              <a:gd name="connsiteX4" fmla="*/ 0 w 10022"/>
              <a:gd name="connsiteY4" fmla="*/ 10000 h 10541"/>
              <a:gd name="connsiteX5" fmla="*/ 9993 w 10022"/>
              <a:gd name="connsiteY5" fmla="*/ 10000 h 10541"/>
              <a:gd name="connsiteX0" fmla="*/ 9993 w 10736"/>
              <a:gd name="connsiteY0" fmla="*/ 10000 h 10962"/>
              <a:gd name="connsiteX1" fmla="*/ 10000 w 10736"/>
              <a:gd name="connsiteY1" fmla="*/ 5000 h 10962"/>
              <a:gd name="connsiteX2" fmla="*/ 9967 w 10736"/>
              <a:gd name="connsiteY2" fmla="*/ 0 h 10962"/>
              <a:gd name="connsiteX3" fmla="*/ 0 w 10736"/>
              <a:gd name="connsiteY3" fmla="*/ 0 h 10962"/>
              <a:gd name="connsiteX4" fmla="*/ 0 w 10736"/>
              <a:gd name="connsiteY4" fmla="*/ 10000 h 10962"/>
              <a:gd name="connsiteX5" fmla="*/ 9993 w 10736"/>
              <a:gd name="connsiteY5" fmla="*/ 10000 h 10962"/>
              <a:gd name="connsiteX0" fmla="*/ 9993 w 10736"/>
              <a:gd name="connsiteY0" fmla="*/ 10000 h 10740"/>
              <a:gd name="connsiteX1" fmla="*/ 10000 w 10736"/>
              <a:gd name="connsiteY1" fmla="*/ 5000 h 10740"/>
              <a:gd name="connsiteX2" fmla="*/ 9967 w 10736"/>
              <a:gd name="connsiteY2" fmla="*/ 0 h 10740"/>
              <a:gd name="connsiteX3" fmla="*/ 0 w 10736"/>
              <a:gd name="connsiteY3" fmla="*/ 0 h 10740"/>
              <a:gd name="connsiteX4" fmla="*/ 0 w 10736"/>
              <a:gd name="connsiteY4" fmla="*/ 10000 h 10740"/>
              <a:gd name="connsiteX5" fmla="*/ 9993 w 10736"/>
              <a:gd name="connsiteY5" fmla="*/ 10000 h 10740"/>
              <a:gd name="connsiteX0" fmla="*/ 9993 w 10000"/>
              <a:gd name="connsiteY0" fmla="*/ 10000 h 10740"/>
              <a:gd name="connsiteX1" fmla="*/ 10000 w 10000"/>
              <a:gd name="connsiteY1" fmla="*/ 5000 h 10740"/>
              <a:gd name="connsiteX2" fmla="*/ 9967 w 10000"/>
              <a:gd name="connsiteY2" fmla="*/ 0 h 10740"/>
              <a:gd name="connsiteX3" fmla="*/ 0 w 10000"/>
              <a:gd name="connsiteY3" fmla="*/ 0 h 10740"/>
              <a:gd name="connsiteX4" fmla="*/ 0 w 10000"/>
              <a:gd name="connsiteY4" fmla="*/ 10000 h 10740"/>
              <a:gd name="connsiteX5" fmla="*/ 9993 w 10000"/>
              <a:gd name="connsiteY5" fmla="*/ 10000 h 10740"/>
              <a:gd name="connsiteX0" fmla="*/ 9993 w 9993"/>
              <a:gd name="connsiteY0" fmla="*/ 10000 h 10740"/>
              <a:gd name="connsiteX1" fmla="*/ 9812 w 9993"/>
              <a:gd name="connsiteY1" fmla="*/ 3958 h 10740"/>
              <a:gd name="connsiteX2" fmla="*/ 9967 w 9993"/>
              <a:gd name="connsiteY2" fmla="*/ 0 h 10740"/>
              <a:gd name="connsiteX3" fmla="*/ 0 w 9993"/>
              <a:gd name="connsiteY3" fmla="*/ 0 h 10740"/>
              <a:gd name="connsiteX4" fmla="*/ 0 w 9993"/>
              <a:gd name="connsiteY4" fmla="*/ 10000 h 10740"/>
              <a:gd name="connsiteX5" fmla="*/ 9993 w 9993"/>
              <a:gd name="connsiteY5" fmla="*/ 10000 h 10740"/>
              <a:gd name="connsiteX0" fmla="*/ 10000 w 10010"/>
              <a:gd name="connsiteY0" fmla="*/ 9311 h 10000"/>
              <a:gd name="connsiteX1" fmla="*/ 10010 w 10010"/>
              <a:gd name="connsiteY1" fmla="*/ 4170 h 10000"/>
              <a:gd name="connsiteX2" fmla="*/ 9974 w 10010"/>
              <a:gd name="connsiteY2" fmla="*/ 0 h 10000"/>
              <a:gd name="connsiteX3" fmla="*/ 0 w 10010"/>
              <a:gd name="connsiteY3" fmla="*/ 0 h 10000"/>
              <a:gd name="connsiteX4" fmla="*/ 0 w 10010"/>
              <a:gd name="connsiteY4" fmla="*/ 9311 h 10000"/>
              <a:gd name="connsiteX5" fmla="*/ 10000 w 10010"/>
              <a:gd name="connsiteY5" fmla="*/ 9311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10" h="10000">
                <a:moveTo>
                  <a:pt x="10000" y="9311"/>
                </a:moveTo>
                <a:cubicBezTo>
                  <a:pt x="9998" y="9506"/>
                  <a:pt x="10014" y="5722"/>
                  <a:pt x="10010" y="4170"/>
                </a:cubicBezTo>
                <a:cubicBezTo>
                  <a:pt x="9999" y="2618"/>
                  <a:pt x="9985" y="1552"/>
                  <a:pt x="9974" y="0"/>
                </a:cubicBezTo>
                <a:lnTo>
                  <a:pt x="0" y="0"/>
                </a:lnTo>
                <a:lnTo>
                  <a:pt x="0" y="9311"/>
                </a:lnTo>
                <a:cubicBezTo>
                  <a:pt x="1666" y="10863"/>
                  <a:pt x="4999" y="9311"/>
                  <a:pt x="10000" y="9311"/>
                </a:cubicBez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 name="Subtitle 2">
            <a:extLst>
              <a:ext uri="{FF2B5EF4-FFF2-40B4-BE49-F238E27FC236}">
                <a16:creationId xmlns:a16="http://schemas.microsoft.com/office/drawing/2014/main" xmlns="" id="{53C854E8-C2B0-48CB-B2DE-E631AC5E03EE}"/>
              </a:ext>
            </a:extLst>
          </p:cNvPr>
          <p:cNvSpPr>
            <a:spLocks noGrp="1"/>
          </p:cNvSpPr>
          <p:nvPr>
            <p:ph type="subTitle" idx="1" hasCustomPrompt="1"/>
          </p:nvPr>
        </p:nvSpPr>
        <p:spPr>
          <a:xfrm>
            <a:off x="440532" y="5117011"/>
            <a:ext cx="3345656" cy="369459"/>
          </a:xfrm>
        </p:spPr>
        <p:txBody>
          <a:bodyPr>
            <a:normAutofit/>
          </a:bodyPr>
          <a:lstStyle>
            <a:lvl1pPr marL="0" indent="0" algn="l">
              <a:buNone/>
              <a:defRPr sz="1500" b="1">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a:t>
            </a:r>
            <a:r>
              <a:rPr lang="en-US" dirty="0" err="1"/>
              <a:t>Firstname</a:t>
            </a:r>
            <a:r>
              <a:rPr lang="en-US" dirty="0"/>
              <a:t> </a:t>
            </a:r>
            <a:r>
              <a:rPr lang="en-US" dirty="0" err="1"/>
              <a:t>Lastname</a:t>
            </a:r>
            <a:r>
              <a:rPr lang="en-US" dirty="0"/>
              <a:t>]</a:t>
            </a:r>
          </a:p>
        </p:txBody>
      </p:sp>
      <p:sp>
        <p:nvSpPr>
          <p:cNvPr id="27" name="Text Placeholder 26">
            <a:extLst>
              <a:ext uri="{FF2B5EF4-FFF2-40B4-BE49-F238E27FC236}">
                <a16:creationId xmlns:a16="http://schemas.microsoft.com/office/drawing/2014/main" xmlns="" id="{3C86F298-D7E2-4FBE-82F0-23654585659E}"/>
              </a:ext>
            </a:extLst>
          </p:cNvPr>
          <p:cNvSpPr>
            <a:spLocks noGrp="1"/>
          </p:cNvSpPr>
          <p:nvPr>
            <p:ph type="body" sz="quarter" idx="11" hasCustomPrompt="1"/>
          </p:nvPr>
        </p:nvSpPr>
        <p:spPr>
          <a:xfrm>
            <a:off x="440532" y="5529967"/>
            <a:ext cx="3345656" cy="422275"/>
          </a:xfrm>
        </p:spPr>
        <p:txBody>
          <a:bodyPr>
            <a:normAutofit/>
          </a:bodyPr>
          <a:lstStyle>
            <a:lvl1pPr marL="0" indent="0">
              <a:buNone/>
              <a:defRPr sz="1200">
                <a:solidFill>
                  <a:schemeClr val="bg1"/>
                </a:solidFill>
              </a:defRPr>
            </a:lvl1pPr>
            <a:lvl2pPr marL="365760" indent="0">
              <a:buNone/>
              <a:defRPr>
                <a:solidFill>
                  <a:schemeClr val="bg1"/>
                </a:solidFill>
              </a:defRPr>
            </a:lvl2pPr>
            <a:lvl3pPr marL="731520" indent="0">
              <a:buNone/>
              <a:defRPr>
                <a:solidFill>
                  <a:schemeClr val="bg1"/>
                </a:solidFill>
              </a:defRPr>
            </a:lvl3pPr>
            <a:lvl4pPr marL="1097280" indent="0">
              <a:buNone/>
              <a:defRPr>
                <a:solidFill>
                  <a:schemeClr val="bg1"/>
                </a:solidFill>
              </a:defRPr>
            </a:lvl4pPr>
            <a:lvl5pPr marL="1463040" indent="0">
              <a:buNone/>
              <a:defRPr>
                <a:solidFill>
                  <a:schemeClr val="bg1"/>
                </a:solidFill>
              </a:defRPr>
            </a:lvl5pPr>
          </a:lstStyle>
          <a:p>
            <a:pPr lvl="0"/>
            <a:r>
              <a:rPr lang="en-US" dirty="0"/>
              <a:t>[Job title]</a:t>
            </a:r>
          </a:p>
        </p:txBody>
      </p:sp>
      <p:sp>
        <p:nvSpPr>
          <p:cNvPr id="4" name="Rectangle 3"/>
          <p:cNvSpPr/>
          <p:nvPr userDrawn="1"/>
        </p:nvSpPr>
        <p:spPr>
          <a:xfrm>
            <a:off x="6716068" y="0"/>
            <a:ext cx="3504378" cy="5625296"/>
          </a:xfrm>
          <a:prstGeom prst="rect">
            <a:avLst/>
          </a:prstGeom>
          <a:solidFill>
            <a:srgbClr val="F9B3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userDrawn="1"/>
        </p:nvSpPr>
        <p:spPr>
          <a:xfrm>
            <a:off x="5421275" y="1624205"/>
            <a:ext cx="6298092" cy="40010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29137" y="1433191"/>
            <a:ext cx="8048625" cy="4748110"/>
          </a:xfrm>
          <a:prstGeom prst="rect">
            <a:avLst/>
          </a:prstGeom>
        </p:spPr>
      </p:pic>
    </p:spTree>
    <p:extLst/>
  </p:cSld>
  <p:clrMapOvr>
    <a:masterClrMapping/>
  </p:clrMapOvr>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Image Feature 3 (Repor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0A1C8171-8A51-4EF6-B972-D1F39BFEA51F}"/>
              </a:ext>
            </a:extLst>
          </p:cNvPr>
          <p:cNvSpPr/>
          <p:nvPr userDrawn="1"/>
        </p:nvSpPr>
        <p:spPr>
          <a:xfrm>
            <a:off x="0" y="0"/>
            <a:ext cx="12192000" cy="296783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icture Placeholder 6">
            <a:extLst>
              <a:ext uri="{FF2B5EF4-FFF2-40B4-BE49-F238E27FC236}">
                <a16:creationId xmlns:a16="http://schemas.microsoft.com/office/drawing/2014/main" xmlns="" id="{D8816C4D-C074-46E9-95BD-C9631EDBDD15}"/>
              </a:ext>
            </a:extLst>
          </p:cNvPr>
          <p:cNvSpPr>
            <a:spLocks noGrp="1"/>
          </p:cNvSpPr>
          <p:nvPr>
            <p:ph type="pic" sz="quarter" idx="10" hasCustomPrompt="1"/>
          </p:nvPr>
        </p:nvSpPr>
        <p:spPr>
          <a:xfrm>
            <a:off x="7410450" y="257174"/>
            <a:ext cx="3619500" cy="2710656"/>
          </a:xfrm>
        </p:spPr>
        <p:txBody>
          <a:bodyPr/>
          <a:lstStyle>
            <a:lvl1pPr marL="0" indent="0">
              <a:buNone/>
              <a:defRPr>
                <a:solidFill>
                  <a:schemeClr val="bg1"/>
                </a:solidFill>
              </a:defRPr>
            </a:lvl1pPr>
          </a:lstStyle>
          <a:p>
            <a:r>
              <a:rPr lang="en-US" dirty="0"/>
              <a:t>[Picture]</a:t>
            </a:r>
          </a:p>
        </p:txBody>
      </p:sp>
      <p:sp>
        <p:nvSpPr>
          <p:cNvPr id="9" name="Title 1">
            <a:extLst>
              <a:ext uri="{FF2B5EF4-FFF2-40B4-BE49-F238E27FC236}">
                <a16:creationId xmlns:a16="http://schemas.microsoft.com/office/drawing/2014/main" xmlns="" id="{C616BAA2-D2A9-41F3-95FD-CF24254080E1}"/>
              </a:ext>
            </a:extLst>
          </p:cNvPr>
          <p:cNvSpPr>
            <a:spLocks noGrp="1"/>
          </p:cNvSpPr>
          <p:nvPr>
            <p:ph type="title" hasCustomPrompt="1"/>
          </p:nvPr>
        </p:nvSpPr>
        <p:spPr>
          <a:xfrm>
            <a:off x="1079500" y="1284864"/>
            <a:ext cx="5740400" cy="1325563"/>
          </a:xfrm>
        </p:spPr>
        <p:txBody>
          <a:bodyPr anchor="b" anchorCtr="0"/>
          <a:lstStyle>
            <a:lvl1pPr>
              <a:defRPr>
                <a:solidFill>
                  <a:schemeClr val="bg1"/>
                </a:solidFill>
              </a:defRPr>
            </a:lvl1pPr>
          </a:lstStyle>
          <a:p>
            <a:r>
              <a:rPr lang="en-US"/>
              <a:t>[Click </a:t>
            </a:r>
            <a:r>
              <a:rPr lang="en-US" dirty="0"/>
              <a:t>to edit Master </a:t>
            </a:r>
            <a:r>
              <a:rPr lang="en-US"/>
              <a:t>title style]</a:t>
            </a:r>
            <a:endParaRPr lang="en-US" dirty="0"/>
          </a:p>
        </p:txBody>
      </p:sp>
      <p:sp>
        <p:nvSpPr>
          <p:cNvPr id="10" name="Content Placeholder 2">
            <a:extLst>
              <a:ext uri="{FF2B5EF4-FFF2-40B4-BE49-F238E27FC236}">
                <a16:creationId xmlns:a16="http://schemas.microsoft.com/office/drawing/2014/main" xmlns="" id="{FF5C0ADE-BEC0-4EF9-940B-819C4012F466}"/>
              </a:ext>
            </a:extLst>
          </p:cNvPr>
          <p:cNvSpPr>
            <a:spLocks noGrp="1"/>
          </p:cNvSpPr>
          <p:nvPr>
            <p:ph idx="1"/>
          </p:nvPr>
        </p:nvSpPr>
        <p:spPr>
          <a:xfrm>
            <a:off x="1079500" y="3699667"/>
            <a:ext cx="9950450" cy="2574133"/>
          </a:xfrm>
        </p:spPr>
        <p:txBody>
          <a:bodyPr numCol="3" spcCol="914400">
            <a:normAutofit/>
          </a:bodyPr>
          <a:lstStyle>
            <a:lvl1pPr marL="0" indent="0">
              <a:buNone/>
              <a:defRPr sz="1200"/>
            </a:lvl1pPr>
            <a:lvl2pPr marL="365760" indent="0">
              <a:buNone/>
              <a:defRPr sz="1800"/>
            </a:lvl2pPr>
            <a:lvl3pPr>
              <a:defRPr sz="1800"/>
            </a:lvl3pPr>
            <a:lvl4pPr>
              <a:defRPr sz="1800"/>
            </a:lvl4pPr>
            <a:lvl5pPr>
              <a:defRPr sz="1800"/>
            </a:lvl5pPr>
          </a:lstStyle>
          <a:p>
            <a:pPr lvl="0"/>
            <a:r>
              <a:rPr lang="en-US" dirty="0"/>
              <a:t>Edit Master text styles</a:t>
            </a:r>
          </a:p>
        </p:txBody>
      </p:sp>
    </p:spTree>
    <p:extLst>
      <p:ext uri="{BB962C8B-B14F-4D97-AF65-F5344CB8AC3E}">
        <p14:creationId xmlns:p14="http://schemas.microsoft.com/office/powerpoint/2010/main" val="1106191083"/>
      </p:ext>
    </p:extLst>
  </p:cSld>
  <p:clrMapOvr>
    <a:masterClrMapping/>
  </p:clrMapOvr>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Image Feature 3 (Presentation)">
    <p:spTree>
      <p:nvGrpSpPr>
        <p:cNvPr id="1" name=""/>
        <p:cNvGrpSpPr/>
        <p:nvPr/>
      </p:nvGrpSpPr>
      <p:grpSpPr>
        <a:xfrm>
          <a:off x="0" y="0"/>
          <a:ext cx="0" cy="0"/>
          <a:chOff x="0" y="0"/>
          <a:chExt cx="0" cy="0"/>
        </a:xfrm>
      </p:grpSpPr>
      <p:sp>
        <p:nvSpPr>
          <p:cNvPr id="6" name="Content Placeholder 2">
            <a:extLst>
              <a:ext uri="{FF2B5EF4-FFF2-40B4-BE49-F238E27FC236}">
                <a16:creationId xmlns:a16="http://schemas.microsoft.com/office/drawing/2014/main" xmlns="" id="{BF0A1E0A-EB4E-44B0-B59B-F33B2B0ECD50}"/>
              </a:ext>
            </a:extLst>
          </p:cNvPr>
          <p:cNvSpPr>
            <a:spLocks noGrp="1"/>
          </p:cNvSpPr>
          <p:nvPr>
            <p:ph idx="11"/>
          </p:nvPr>
        </p:nvSpPr>
        <p:spPr>
          <a:xfrm>
            <a:off x="1079500" y="3699667"/>
            <a:ext cx="9950450" cy="2574133"/>
          </a:xfrm>
        </p:spPr>
        <p:txBody>
          <a:bodyPr>
            <a:normAutofit/>
          </a:bodyPr>
          <a:lstStyle>
            <a:lvl1pPr>
              <a:defRPr sz="1800"/>
            </a:lvl1pPr>
            <a:lvl2pPr>
              <a:defRPr sz="1800"/>
            </a:lvl2pPr>
            <a:lvl3pPr>
              <a:defRPr sz="1800"/>
            </a:lvl3pPr>
            <a:lvl4pPr>
              <a:defRPr sz="1800"/>
            </a:lvl4pPr>
            <a:lvl5pPr>
              <a:defRPr sz="18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3">
            <a:extLst>
              <a:ext uri="{FF2B5EF4-FFF2-40B4-BE49-F238E27FC236}">
                <a16:creationId xmlns:a16="http://schemas.microsoft.com/office/drawing/2014/main" xmlns="" id="{0A1C8171-8A51-4EF6-B972-D1F39BFEA51F}"/>
              </a:ext>
            </a:extLst>
          </p:cNvPr>
          <p:cNvSpPr/>
          <p:nvPr userDrawn="1"/>
        </p:nvSpPr>
        <p:spPr>
          <a:xfrm>
            <a:off x="0" y="0"/>
            <a:ext cx="12192000" cy="296783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icture Placeholder 6">
            <a:extLst>
              <a:ext uri="{FF2B5EF4-FFF2-40B4-BE49-F238E27FC236}">
                <a16:creationId xmlns:a16="http://schemas.microsoft.com/office/drawing/2014/main" xmlns="" id="{D8816C4D-C074-46E9-95BD-C9631EDBDD15}"/>
              </a:ext>
            </a:extLst>
          </p:cNvPr>
          <p:cNvSpPr>
            <a:spLocks noGrp="1"/>
          </p:cNvSpPr>
          <p:nvPr>
            <p:ph type="pic" sz="quarter" idx="10" hasCustomPrompt="1"/>
          </p:nvPr>
        </p:nvSpPr>
        <p:spPr>
          <a:xfrm>
            <a:off x="7410450" y="257174"/>
            <a:ext cx="3619500" cy="2710656"/>
          </a:xfrm>
        </p:spPr>
        <p:txBody>
          <a:bodyPr/>
          <a:lstStyle>
            <a:lvl1pPr marL="0" indent="0">
              <a:buNone/>
              <a:defRPr>
                <a:solidFill>
                  <a:schemeClr val="bg1"/>
                </a:solidFill>
              </a:defRPr>
            </a:lvl1pPr>
          </a:lstStyle>
          <a:p>
            <a:r>
              <a:rPr lang="en-US" dirty="0"/>
              <a:t>[Picture]</a:t>
            </a:r>
          </a:p>
        </p:txBody>
      </p:sp>
      <p:sp>
        <p:nvSpPr>
          <p:cNvPr id="9" name="Title 1">
            <a:extLst>
              <a:ext uri="{FF2B5EF4-FFF2-40B4-BE49-F238E27FC236}">
                <a16:creationId xmlns:a16="http://schemas.microsoft.com/office/drawing/2014/main" xmlns="" id="{C616BAA2-D2A9-41F3-95FD-CF24254080E1}"/>
              </a:ext>
            </a:extLst>
          </p:cNvPr>
          <p:cNvSpPr>
            <a:spLocks noGrp="1"/>
          </p:cNvSpPr>
          <p:nvPr>
            <p:ph type="title" hasCustomPrompt="1"/>
          </p:nvPr>
        </p:nvSpPr>
        <p:spPr>
          <a:xfrm>
            <a:off x="1079500" y="1284864"/>
            <a:ext cx="5740400" cy="1325563"/>
          </a:xfrm>
        </p:spPr>
        <p:txBody>
          <a:bodyPr anchor="b" anchorCtr="0"/>
          <a:lstStyle>
            <a:lvl1pPr>
              <a:defRPr>
                <a:solidFill>
                  <a:schemeClr val="bg1"/>
                </a:solidFill>
              </a:defRPr>
            </a:lvl1pPr>
          </a:lstStyle>
          <a:p>
            <a:r>
              <a:rPr lang="en-US"/>
              <a:t>[Click </a:t>
            </a:r>
            <a:r>
              <a:rPr lang="en-US" dirty="0"/>
              <a:t>to edit Master </a:t>
            </a:r>
            <a:r>
              <a:rPr lang="en-US"/>
              <a:t>title style]</a:t>
            </a:r>
            <a:endParaRPr lang="en-US" dirty="0"/>
          </a:p>
        </p:txBody>
      </p:sp>
    </p:spTree>
    <p:extLst>
      <p:ext uri="{BB962C8B-B14F-4D97-AF65-F5344CB8AC3E}">
        <p14:creationId xmlns:p14="http://schemas.microsoft.com/office/powerpoint/2010/main" val="808749941"/>
      </p:ext>
    </p:extLst>
  </p:cSld>
  <p:clrMapOvr>
    <a:masterClrMapping/>
  </p:clrMapOvr>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Screenshot Example 1">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xmlns="" id="{C616BAA2-D2A9-41F3-95FD-CF24254080E1}"/>
              </a:ext>
            </a:extLst>
          </p:cNvPr>
          <p:cNvSpPr>
            <a:spLocks noGrp="1"/>
          </p:cNvSpPr>
          <p:nvPr>
            <p:ph type="title" hasCustomPrompt="1"/>
          </p:nvPr>
        </p:nvSpPr>
        <p:spPr>
          <a:xfrm>
            <a:off x="438002" y="262989"/>
            <a:ext cx="9950450" cy="1147763"/>
          </a:xfrm>
        </p:spPr>
        <p:txBody>
          <a:bodyPr anchor="b" anchorCtr="0"/>
          <a:lstStyle>
            <a:lvl1pPr>
              <a:defRPr>
                <a:solidFill>
                  <a:schemeClr val="tx1"/>
                </a:solidFill>
              </a:defRPr>
            </a:lvl1pPr>
          </a:lstStyle>
          <a:p>
            <a:r>
              <a:rPr lang="en-US" dirty="0"/>
              <a:t>[Click to edit Master title style]</a:t>
            </a:r>
          </a:p>
        </p:txBody>
      </p:sp>
      <p:pic>
        <p:nvPicPr>
          <p:cNvPr id="14" name="Picture 1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610116" y="1494960"/>
            <a:ext cx="2220278" cy="4570175"/>
          </a:xfrm>
          <a:prstGeom prst="rect">
            <a:avLst/>
          </a:prstGeom>
        </p:spPr>
      </p:pic>
      <p:pic>
        <p:nvPicPr>
          <p:cNvPr id="15" name="Picture 1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457590" y="1494959"/>
            <a:ext cx="2220278" cy="4570175"/>
          </a:xfrm>
          <a:prstGeom prst="rect">
            <a:avLst/>
          </a:prstGeom>
        </p:spPr>
      </p:pic>
      <p:pic>
        <p:nvPicPr>
          <p:cNvPr id="16" name="Picture 1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762642" y="1494958"/>
            <a:ext cx="2220278" cy="4570175"/>
          </a:xfrm>
          <a:prstGeom prst="rect">
            <a:avLst/>
          </a:prstGeom>
        </p:spPr>
      </p:pic>
      <p:sp>
        <p:nvSpPr>
          <p:cNvPr id="3" name="Content Placeholder 2"/>
          <p:cNvSpPr>
            <a:spLocks noGrp="1"/>
          </p:cNvSpPr>
          <p:nvPr>
            <p:ph sz="quarter" idx="10"/>
          </p:nvPr>
        </p:nvSpPr>
        <p:spPr>
          <a:xfrm>
            <a:off x="1762642" y="6149339"/>
            <a:ext cx="2244921" cy="425450"/>
          </a:xfrm>
        </p:spPr>
        <p:txBody>
          <a:bodyPr anchor="b">
            <a:noAutofit/>
          </a:bodyPr>
          <a:lstStyle>
            <a:lvl1pPr marL="0" indent="0" algn="ctr">
              <a:buNone/>
              <a:defRPr sz="1200" b="0"/>
            </a:lvl1pPr>
            <a:lvl2pPr marL="365760" indent="0">
              <a:buNone/>
              <a:defRPr sz="1200"/>
            </a:lvl2pPr>
            <a:lvl3pPr marL="731520" indent="0">
              <a:buNone/>
              <a:defRPr sz="1200"/>
            </a:lvl3pPr>
            <a:lvl4pPr marL="1097280" indent="0">
              <a:buNone/>
              <a:defRPr sz="1200"/>
            </a:lvl4pPr>
            <a:lvl5pPr marL="1463040" indent="0">
              <a:buNone/>
              <a:defRPr sz="1200"/>
            </a:lvl5pPr>
          </a:lstStyle>
          <a:p>
            <a:pPr lvl="0"/>
            <a:r>
              <a:rPr lang="en-US" dirty="0" smtClean="0"/>
              <a:t>Click to edit Master text styles</a:t>
            </a:r>
          </a:p>
        </p:txBody>
      </p:sp>
      <p:sp>
        <p:nvSpPr>
          <p:cNvPr id="8" name="Content Placeholder 2"/>
          <p:cNvSpPr>
            <a:spLocks noGrp="1"/>
          </p:cNvSpPr>
          <p:nvPr>
            <p:ph sz="quarter" idx="11"/>
          </p:nvPr>
        </p:nvSpPr>
        <p:spPr>
          <a:xfrm>
            <a:off x="4585473" y="6149339"/>
            <a:ext cx="2244921" cy="425450"/>
          </a:xfrm>
        </p:spPr>
        <p:txBody>
          <a:bodyPr anchor="b">
            <a:noAutofit/>
          </a:bodyPr>
          <a:lstStyle>
            <a:lvl1pPr marL="0" indent="0" algn="ctr">
              <a:buNone/>
              <a:defRPr sz="1200" b="0"/>
            </a:lvl1pPr>
            <a:lvl2pPr marL="365760" indent="0">
              <a:buNone/>
              <a:defRPr sz="1200"/>
            </a:lvl2pPr>
            <a:lvl3pPr marL="731520" indent="0">
              <a:buNone/>
              <a:defRPr sz="1200"/>
            </a:lvl3pPr>
            <a:lvl4pPr marL="1097280" indent="0">
              <a:buNone/>
              <a:defRPr sz="1200"/>
            </a:lvl4pPr>
            <a:lvl5pPr marL="1463040" indent="0">
              <a:buNone/>
              <a:defRPr sz="1200"/>
            </a:lvl5pPr>
          </a:lstStyle>
          <a:p>
            <a:pPr lvl="0"/>
            <a:r>
              <a:rPr lang="en-US" dirty="0" smtClean="0"/>
              <a:t>Click to edit Master text styles</a:t>
            </a:r>
          </a:p>
        </p:txBody>
      </p:sp>
      <p:sp>
        <p:nvSpPr>
          <p:cNvPr id="10" name="Content Placeholder 2"/>
          <p:cNvSpPr>
            <a:spLocks noGrp="1"/>
          </p:cNvSpPr>
          <p:nvPr>
            <p:ph sz="quarter" idx="12"/>
          </p:nvPr>
        </p:nvSpPr>
        <p:spPr>
          <a:xfrm>
            <a:off x="7408304" y="6149339"/>
            <a:ext cx="2244921" cy="425450"/>
          </a:xfrm>
        </p:spPr>
        <p:txBody>
          <a:bodyPr anchor="b">
            <a:noAutofit/>
          </a:bodyPr>
          <a:lstStyle>
            <a:lvl1pPr marL="0" indent="0" algn="ctr">
              <a:buNone/>
              <a:defRPr sz="1200" b="0"/>
            </a:lvl1pPr>
            <a:lvl2pPr marL="365760" indent="0">
              <a:buNone/>
              <a:defRPr sz="1200"/>
            </a:lvl2pPr>
            <a:lvl3pPr marL="731520" indent="0">
              <a:buNone/>
              <a:defRPr sz="1200"/>
            </a:lvl3pPr>
            <a:lvl4pPr marL="1097280" indent="0">
              <a:buNone/>
              <a:defRPr sz="1200"/>
            </a:lvl4pPr>
            <a:lvl5pPr marL="1463040" indent="0">
              <a:buNone/>
              <a:defRPr sz="1200"/>
            </a:lvl5pPr>
          </a:lstStyle>
          <a:p>
            <a:pPr lvl="0"/>
            <a:r>
              <a:rPr lang="en-US" dirty="0" smtClean="0"/>
              <a:t>Click to edit Master text styles</a:t>
            </a:r>
          </a:p>
        </p:txBody>
      </p:sp>
    </p:spTree>
    <p:extLst/>
  </p:cSld>
  <p:clrMapOvr>
    <a:masterClrMapping/>
  </p:clrMapOvr>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Screenshot Example 1">
    <p:spTree>
      <p:nvGrpSpPr>
        <p:cNvPr id="1" name=""/>
        <p:cNvGrpSpPr/>
        <p:nvPr/>
      </p:nvGrpSpPr>
      <p:grpSpPr>
        <a:xfrm>
          <a:off x="0" y="0"/>
          <a:ext cx="0" cy="0"/>
          <a:chOff x="0" y="0"/>
          <a:chExt cx="0" cy="0"/>
        </a:xfrm>
      </p:grpSpPr>
      <p:sp>
        <p:nvSpPr>
          <p:cNvPr id="6" name="Content Placeholder 2">
            <a:extLst>
              <a:ext uri="{FF2B5EF4-FFF2-40B4-BE49-F238E27FC236}">
                <a16:creationId xmlns:a16="http://schemas.microsoft.com/office/drawing/2014/main" xmlns="" id="{BF0A1E0A-EB4E-44B0-B59B-F33B2B0ECD50}"/>
              </a:ext>
            </a:extLst>
          </p:cNvPr>
          <p:cNvSpPr>
            <a:spLocks noGrp="1"/>
          </p:cNvSpPr>
          <p:nvPr>
            <p:ph idx="11"/>
          </p:nvPr>
        </p:nvSpPr>
        <p:spPr>
          <a:xfrm>
            <a:off x="469900" y="1830783"/>
            <a:ext cx="3683000" cy="4085433"/>
          </a:xfrm>
        </p:spPr>
        <p:txBody>
          <a:bodyPr>
            <a:normAutofit/>
          </a:bodyPr>
          <a:lstStyle>
            <a:lvl1pPr>
              <a:defRPr sz="1800"/>
            </a:lvl1pPr>
            <a:lvl2pPr>
              <a:defRPr sz="1800"/>
            </a:lvl2pPr>
            <a:lvl3pPr>
              <a:defRPr sz="1800"/>
            </a:lvl3pPr>
            <a:lvl4pPr>
              <a:defRPr sz="1800"/>
            </a:lvl4pPr>
            <a:lvl5pPr>
              <a:defRPr sz="18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3">
            <a:extLst>
              <a:ext uri="{FF2B5EF4-FFF2-40B4-BE49-F238E27FC236}">
                <a16:creationId xmlns:a16="http://schemas.microsoft.com/office/drawing/2014/main" xmlns="" id="{0A1C8171-8A51-4EF6-B972-D1F39BFEA51F}"/>
              </a:ext>
            </a:extLst>
          </p:cNvPr>
          <p:cNvSpPr/>
          <p:nvPr userDrawn="1"/>
        </p:nvSpPr>
        <p:spPr>
          <a:xfrm>
            <a:off x="0" y="0"/>
            <a:ext cx="12192000" cy="1485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xmlns="" id="{C616BAA2-D2A9-41F3-95FD-CF24254080E1}"/>
              </a:ext>
            </a:extLst>
          </p:cNvPr>
          <p:cNvSpPr>
            <a:spLocks noGrp="1"/>
          </p:cNvSpPr>
          <p:nvPr>
            <p:ph type="title" hasCustomPrompt="1"/>
          </p:nvPr>
        </p:nvSpPr>
        <p:spPr>
          <a:xfrm>
            <a:off x="469900" y="92868"/>
            <a:ext cx="9950450" cy="1147763"/>
          </a:xfrm>
        </p:spPr>
        <p:txBody>
          <a:bodyPr anchor="b" anchorCtr="0"/>
          <a:lstStyle>
            <a:lvl1pPr>
              <a:defRPr>
                <a:solidFill>
                  <a:schemeClr val="bg1"/>
                </a:solidFill>
              </a:defRPr>
            </a:lvl1pPr>
          </a:lstStyle>
          <a:p>
            <a:r>
              <a:rPr lang="en-US"/>
              <a:t>[Click </a:t>
            </a:r>
            <a:r>
              <a:rPr lang="en-US" dirty="0"/>
              <a:t>to edit Master </a:t>
            </a:r>
            <a:r>
              <a:rPr lang="en-US"/>
              <a:t>title style]</a:t>
            </a:r>
            <a:endParaRPr lang="en-US" dirty="0"/>
          </a:p>
        </p:txBody>
      </p:sp>
      <p:pic>
        <p:nvPicPr>
          <p:cNvPr id="8" name="Picture 7">
            <a:extLst>
              <a:ext uri="{FF2B5EF4-FFF2-40B4-BE49-F238E27FC236}">
                <a16:creationId xmlns:a16="http://schemas.microsoft.com/office/drawing/2014/main" xmlns="" id="{0ECBD87C-C001-41F9-83C0-B2F7EEA1A05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873016" y="1308100"/>
            <a:ext cx="8892044" cy="5130800"/>
          </a:xfrm>
          <a:prstGeom prst="rect">
            <a:avLst/>
          </a:prstGeom>
        </p:spPr>
      </p:pic>
    </p:spTree>
    <p:extLst/>
  </p:cSld>
  <p:clrMapOvr>
    <a:masterClrMapping/>
  </p:clrMapOvr>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3_Screenshot Example 1">
    <p:spTree>
      <p:nvGrpSpPr>
        <p:cNvPr id="1" name=""/>
        <p:cNvGrpSpPr/>
        <p:nvPr/>
      </p:nvGrpSpPr>
      <p:grpSpPr>
        <a:xfrm>
          <a:off x="0" y="0"/>
          <a:ext cx="0" cy="0"/>
          <a:chOff x="0" y="0"/>
          <a:chExt cx="0" cy="0"/>
        </a:xfrm>
      </p:grpSpPr>
      <p:sp>
        <p:nvSpPr>
          <p:cNvPr id="6" name="Content Placeholder 2">
            <a:extLst>
              <a:ext uri="{FF2B5EF4-FFF2-40B4-BE49-F238E27FC236}">
                <a16:creationId xmlns:a16="http://schemas.microsoft.com/office/drawing/2014/main" xmlns="" id="{BF0A1E0A-EB4E-44B0-B59B-F33B2B0ECD50}"/>
              </a:ext>
            </a:extLst>
          </p:cNvPr>
          <p:cNvSpPr>
            <a:spLocks noGrp="1"/>
          </p:cNvSpPr>
          <p:nvPr>
            <p:ph idx="11"/>
          </p:nvPr>
        </p:nvSpPr>
        <p:spPr>
          <a:xfrm>
            <a:off x="7732295" y="1894952"/>
            <a:ext cx="4044969" cy="4085433"/>
          </a:xfrm>
        </p:spPr>
        <p:txBody>
          <a:bodyPr>
            <a:normAutofit/>
          </a:bodyPr>
          <a:lstStyle>
            <a:lvl1pPr>
              <a:defRPr sz="1800"/>
            </a:lvl1pPr>
            <a:lvl2pPr>
              <a:defRPr sz="1800"/>
            </a:lvl2pPr>
            <a:lvl3pPr>
              <a:defRPr sz="1800"/>
            </a:lvl3pPr>
            <a:lvl4pPr>
              <a:defRPr sz="1800"/>
            </a:lvl4pPr>
            <a:lvl5pPr>
              <a:defRPr sz="18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3">
            <a:extLst>
              <a:ext uri="{FF2B5EF4-FFF2-40B4-BE49-F238E27FC236}">
                <a16:creationId xmlns:a16="http://schemas.microsoft.com/office/drawing/2014/main" xmlns="" id="{0A1C8171-8A51-4EF6-B972-D1F39BFEA51F}"/>
              </a:ext>
            </a:extLst>
          </p:cNvPr>
          <p:cNvSpPr/>
          <p:nvPr userDrawn="1"/>
        </p:nvSpPr>
        <p:spPr>
          <a:xfrm>
            <a:off x="0" y="0"/>
            <a:ext cx="12192000" cy="1485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xmlns="" id="{C616BAA2-D2A9-41F3-95FD-CF24254080E1}"/>
              </a:ext>
            </a:extLst>
          </p:cNvPr>
          <p:cNvSpPr>
            <a:spLocks noGrp="1"/>
          </p:cNvSpPr>
          <p:nvPr>
            <p:ph type="title" hasCustomPrompt="1"/>
          </p:nvPr>
        </p:nvSpPr>
        <p:spPr>
          <a:xfrm>
            <a:off x="1826814" y="0"/>
            <a:ext cx="9950450" cy="1085492"/>
          </a:xfrm>
        </p:spPr>
        <p:txBody>
          <a:bodyPr anchor="b" anchorCtr="0"/>
          <a:lstStyle>
            <a:lvl1pPr algn="r">
              <a:defRPr>
                <a:solidFill>
                  <a:schemeClr val="bg1"/>
                </a:solidFill>
              </a:defRPr>
            </a:lvl1pPr>
          </a:lstStyle>
          <a:p>
            <a:r>
              <a:rPr lang="en-US"/>
              <a:t>[Click </a:t>
            </a:r>
            <a:r>
              <a:rPr lang="en-US" dirty="0"/>
              <a:t>to edit Master </a:t>
            </a:r>
            <a:r>
              <a:rPr lang="en-US"/>
              <a:t>title style]</a:t>
            </a:r>
            <a:endParaRPr lang="en-US" dirty="0"/>
          </a:p>
        </p:txBody>
      </p:sp>
      <p:pic>
        <p:nvPicPr>
          <p:cNvPr id="8" name="Picture 7">
            <a:extLst>
              <a:ext uri="{FF2B5EF4-FFF2-40B4-BE49-F238E27FC236}">
                <a16:creationId xmlns:a16="http://schemas.microsoft.com/office/drawing/2014/main" xmlns="" id="{0ECBD87C-C001-41F9-83C0-B2F7EEA1A05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04456" y="1283368"/>
            <a:ext cx="9399451" cy="5423579"/>
          </a:xfrm>
          <a:prstGeom prst="rect">
            <a:avLst/>
          </a:prstGeom>
        </p:spPr>
      </p:pic>
    </p:spTree>
    <p:extLst/>
  </p:cSld>
  <p:clrMapOvr>
    <a:masterClrMapping/>
  </p:clrMapOvr>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4_Screenshot Example 1">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0A1C8171-8A51-4EF6-B972-D1F39BFEA51F}"/>
              </a:ext>
            </a:extLst>
          </p:cNvPr>
          <p:cNvSpPr/>
          <p:nvPr userDrawn="1"/>
        </p:nvSpPr>
        <p:spPr>
          <a:xfrm>
            <a:off x="0" y="0"/>
            <a:ext cx="12192000" cy="1485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xmlns="" id="{C616BAA2-D2A9-41F3-95FD-CF24254080E1}"/>
              </a:ext>
            </a:extLst>
          </p:cNvPr>
          <p:cNvSpPr>
            <a:spLocks noGrp="1"/>
          </p:cNvSpPr>
          <p:nvPr>
            <p:ph type="title" hasCustomPrompt="1"/>
          </p:nvPr>
        </p:nvSpPr>
        <p:spPr>
          <a:xfrm>
            <a:off x="1120775" y="82896"/>
            <a:ext cx="9950450" cy="1085492"/>
          </a:xfrm>
        </p:spPr>
        <p:txBody>
          <a:bodyPr anchor="b" anchorCtr="0"/>
          <a:lstStyle>
            <a:lvl1pPr algn="ctr">
              <a:defRPr>
                <a:solidFill>
                  <a:schemeClr val="bg1"/>
                </a:solidFill>
              </a:defRPr>
            </a:lvl1pPr>
          </a:lstStyle>
          <a:p>
            <a:r>
              <a:rPr lang="en-US"/>
              <a:t>[Click </a:t>
            </a:r>
            <a:r>
              <a:rPr lang="en-US" dirty="0"/>
              <a:t>to edit Master </a:t>
            </a:r>
            <a:r>
              <a:rPr lang="en-US"/>
              <a:t>title style]</a:t>
            </a:r>
            <a:endParaRPr lang="en-US" dirty="0"/>
          </a:p>
        </p:txBody>
      </p:sp>
      <p:pic>
        <p:nvPicPr>
          <p:cNvPr id="8" name="Picture 7">
            <a:extLst>
              <a:ext uri="{FF2B5EF4-FFF2-40B4-BE49-F238E27FC236}">
                <a16:creationId xmlns:a16="http://schemas.microsoft.com/office/drawing/2014/main" xmlns="" id="{0ECBD87C-C001-41F9-83C0-B2F7EEA1A05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70828" y="1259337"/>
            <a:ext cx="9399451" cy="5423579"/>
          </a:xfrm>
          <a:prstGeom prst="rect">
            <a:avLst/>
          </a:prstGeom>
        </p:spPr>
      </p:pic>
    </p:spTree>
    <p:extLst/>
  </p:cSld>
  <p:clrMapOvr>
    <a:masterClrMapping/>
  </p:clrMapOvr>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5_Screenshot Example 1">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0A1C8171-8A51-4EF6-B972-D1F39BFEA51F}"/>
              </a:ext>
            </a:extLst>
          </p:cNvPr>
          <p:cNvSpPr/>
          <p:nvPr userDrawn="1"/>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xmlns="" id="{C616BAA2-D2A9-41F3-95FD-CF24254080E1}"/>
              </a:ext>
            </a:extLst>
          </p:cNvPr>
          <p:cNvSpPr>
            <a:spLocks noGrp="1"/>
          </p:cNvSpPr>
          <p:nvPr>
            <p:ph type="title" hasCustomPrompt="1"/>
          </p:nvPr>
        </p:nvSpPr>
        <p:spPr>
          <a:xfrm>
            <a:off x="1120775" y="82896"/>
            <a:ext cx="9950450" cy="1085492"/>
          </a:xfrm>
        </p:spPr>
        <p:txBody>
          <a:bodyPr anchor="b" anchorCtr="0"/>
          <a:lstStyle>
            <a:lvl1pPr algn="ctr">
              <a:defRPr>
                <a:solidFill>
                  <a:schemeClr val="bg1"/>
                </a:solidFill>
              </a:defRPr>
            </a:lvl1pPr>
          </a:lstStyle>
          <a:p>
            <a:r>
              <a:rPr lang="en-US"/>
              <a:t>[Click </a:t>
            </a:r>
            <a:r>
              <a:rPr lang="en-US" dirty="0"/>
              <a:t>to edit Master </a:t>
            </a:r>
            <a:r>
              <a:rPr lang="en-US"/>
              <a:t>title style]</a:t>
            </a:r>
            <a:endParaRPr lang="en-US" dirty="0"/>
          </a:p>
        </p:txBody>
      </p:sp>
      <p:pic>
        <p:nvPicPr>
          <p:cNvPr id="8" name="Picture 7">
            <a:extLst>
              <a:ext uri="{FF2B5EF4-FFF2-40B4-BE49-F238E27FC236}">
                <a16:creationId xmlns:a16="http://schemas.microsoft.com/office/drawing/2014/main" xmlns="" id="{0ECBD87C-C001-41F9-83C0-B2F7EEA1A05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70828" y="1259337"/>
            <a:ext cx="9399451" cy="5423579"/>
          </a:xfrm>
          <a:prstGeom prst="rect">
            <a:avLst/>
          </a:prstGeom>
        </p:spPr>
      </p:pic>
    </p:spTree>
    <p:extLst/>
  </p:cSld>
  <p:clrMapOvr>
    <a:masterClrMapping/>
  </p:clrMapOvr>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6_Screenshot Example 1">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0A1C8171-8A51-4EF6-B972-D1F39BFEA51F}"/>
              </a:ext>
            </a:extLst>
          </p:cNvPr>
          <p:cNvSpPr/>
          <p:nvPr userDrawn="1"/>
        </p:nvSpPr>
        <p:spPr>
          <a:xfrm>
            <a:off x="0" y="0"/>
            <a:ext cx="12192000"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xmlns="" id="{C616BAA2-D2A9-41F3-95FD-CF24254080E1}"/>
              </a:ext>
            </a:extLst>
          </p:cNvPr>
          <p:cNvSpPr>
            <a:spLocks noGrp="1"/>
          </p:cNvSpPr>
          <p:nvPr>
            <p:ph type="title" hasCustomPrompt="1"/>
          </p:nvPr>
        </p:nvSpPr>
        <p:spPr>
          <a:xfrm>
            <a:off x="1120775" y="82896"/>
            <a:ext cx="9950450" cy="1085492"/>
          </a:xfrm>
        </p:spPr>
        <p:txBody>
          <a:bodyPr anchor="b" anchorCtr="0"/>
          <a:lstStyle>
            <a:lvl1pPr algn="ctr">
              <a:defRPr>
                <a:solidFill>
                  <a:schemeClr val="bg1"/>
                </a:solidFill>
              </a:defRPr>
            </a:lvl1pPr>
          </a:lstStyle>
          <a:p>
            <a:r>
              <a:rPr lang="en-US"/>
              <a:t>[Click </a:t>
            </a:r>
            <a:r>
              <a:rPr lang="en-US" dirty="0"/>
              <a:t>to edit Master </a:t>
            </a:r>
            <a:r>
              <a:rPr lang="en-US"/>
              <a:t>title style]</a:t>
            </a:r>
            <a:endParaRPr lang="en-US" dirty="0"/>
          </a:p>
        </p:txBody>
      </p:sp>
      <p:pic>
        <p:nvPicPr>
          <p:cNvPr id="8" name="Picture 7">
            <a:extLst>
              <a:ext uri="{FF2B5EF4-FFF2-40B4-BE49-F238E27FC236}">
                <a16:creationId xmlns:a16="http://schemas.microsoft.com/office/drawing/2014/main" xmlns="" id="{0ECBD87C-C001-41F9-83C0-B2F7EEA1A05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70828" y="1259337"/>
            <a:ext cx="9399451" cy="5423579"/>
          </a:xfrm>
          <a:prstGeom prst="rect">
            <a:avLst/>
          </a:prstGeom>
        </p:spPr>
      </p:pic>
    </p:spTree>
    <p:extLst/>
  </p:cSld>
  <p:clrMapOvr>
    <a:masterClrMapping/>
  </p:clrMapOvr>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2_Screenshot Example 1">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0A1C8171-8A51-4EF6-B972-D1F39BFEA51F}"/>
              </a:ext>
            </a:extLst>
          </p:cNvPr>
          <p:cNvSpPr/>
          <p:nvPr userDrawn="1"/>
        </p:nvSpPr>
        <p:spPr>
          <a:xfrm>
            <a:off x="0" y="0"/>
            <a:ext cx="12192000" cy="1485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xmlns="" id="{C616BAA2-D2A9-41F3-95FD-CF24254080E1}"/>
              </a:ext>
            </a:extLst>
          </p:cNvPr>
          <p:cNvSpPr>
            <a:spLocks noGrp="1"/>
          </p:cNvSpPr>
          <p:nvPr>
            <p:ph type="title" hasCustomPrompt="1"/>
          </p:nvPr>
        </p:nvSpPr>
        <p:spPr>
          <a:xfrm>
            <a:off x="469900" y="92868"/>
            <a:ext cx="9950450" cy="1147763"/>
          </a:xfrm>
        </p:spPr>
        <p:txBody>
          <a:bodyPr anchor="b" anchorCtr="0"/>
          <a:lstStyle>
            <a:lvl1pPr>
              <a:defRPr>
                <a:solidFill>
                  <a:schemeClr val="bg1"/>
                </a:solidFill>
              </a:defRPr>
            </a:lvl1pPr>
          </a:lstStyle>
          <a:p>
            <a:r>
              <a:rPr lang="en-US"/>
              <a:t>[Click </a:t>
            </a:r>
            <a:r>
              <a:rPr lang="en-US" dirty="0"/>
              <a:t>to edit Master </a:t>
            </a:r>
            <a:r>
              <a:rPr lang="en-US"/>
              <a:t>title style]</a:t>
            </a:r>
            <a:endParaRPr lang="en-US" dirty="0"/>
          </a:p>
        </p:txBody>
      </p:sp>
      <p:pic>
        <p:nvPicPr>
          <p:cNvPr id="8" name="Picture 7">
            <a:extLst>
              <a:ext uri="{FF2B5EF4-FFF2-40B4-BE49-F238E27FC236}">
                <a16:creationId xmlns:a16="http://schemas.microsoft.com/office/drawing/2014/main" xmlns="" id="{0ECBD87C-C001-41F9-83C0-B2F7EEA1A05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649978" y="1578768"/>
            <a:ext cx="8892044" cy="5130800"/>
          </a:xfrm>
          <a:prstGeom prst="rect">
            <a:avLst/>
          </a:prstGeom>
        </p:spPr>
      </p:pic>
    </p:spTree>
    <p:extLst/>
  </p:cSld>
  <p:clrMapOvr>
    <a:masterClrMapping/>
  </p:clrMapOvr>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Image Feature 4 (Report)">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xmlns="" id="{D8816C4D-C074-46E9-95BD-C9631EDBDD15}"/>
              </a:ext>
            </a:extLst>
          </p:cNvPr>
          <p:cNvSpPr>
            <a:spLocks noGrp="1"/>
          </p:cNvSpPr>
          <p:nvPr>
            <p:ph type="pic" sz="quarter" idx="10" hasCustomPrompt="1"/>
          </p:nvPr>
        </p:nvSpPr>
        <p:spPr>
          <a:xfrm>
            <a:off x="0" y="0"/>
            <a:ext cx="12192000" cy="2967830"/>
          </a:xfrm>
          <a:solidFill>
            <a:schemeClr val="tx2"/>
          </a:solidFill>
        </p:spPr>
        <p:txBody>
          <a:bodyPr/>
          <a:lstStyle>
            <a:lvl1pPr marL="0" indent="0">
              <a:buNone/>
              <a:defRPr>
                <a:solidFill>
                  <a:schemeClr val="bg1"/>
                </a:solidFill>
              </a:defRPr>
            </a:lvl1pPr>
          </a:lstStyle>
          <a:p>
            <a:r>
              <a:rPr lang="en-US"/>
              <a:t>[Insert </a:t>
            </a:r>
            <a:r>
              <a:rPr lang="en-US" dirty="0"/>
              <a:t>a </a:t>
            </a:r>
            <a:r>
              <a:rPr lang="en-US"/>
              <a:t>large image]</a:t>
            </a:r>
            <a:endParaRPr lang="en-US" dirty="0"/>
          </a:p>
        </p:txBody>
      </p:sp>
      <p:sp>
        <p:nvSpPr>
          <p:cNvPr id="10" name="Content Placeholder 2">
            <a:extLst>
              <a:ext uri="{FF2B5EF4-FFF2-40B4-BE49-F238E27FC236}">
                <a16:creationId xmlns:a16="http://schemas.microsoft.com/office/drawing/2014/main" xmlns="" id="{FF5C0ADE-BEC0-4EF9-940B-819C4012F466}"/>
              </a:ext>
            </a:extLst>
          </p:cNvPr>
          <p:cNvSpPr>
            <a:spLocks noGrp="1"/>
          </p:cNvSpPr>
          <p:nvPr>
            <p:ph idx="1"/>
          </p:nvPr>
        </p:nvSpPr>
        <p:spPr>
          <a:xfrm>
            <a:off x="1079500" y="3699667"/>
            <a:ext cx="9950450" cy="2574133"/>
          </a:xfrm>
        </p:spPr>
        <p:txBody>
          <a:bodyPr numCol="3" spcCol="914400">
            <a:normAutofit/>
          </a:bodyPr>
          <a:lstStyle>
            <a:lvl1pPr marL="0" indent="0">
              <a:buNone/>
              <a:defRPr sz="1200"/>
            </a:lvl1pPr>
            <a:lvl2pPr marL="365760" indent="0">
              <a:buNone/>
              <a:defRPr sz="1800"/>
            </a:lvl2pPr>
            <a:lvl3pPr>
              <a:defRPr sz="1800"/>
            </a:lvl3pPr>
            <a:lvl4pPr>
              <a:defRPr sz="1800"/>
            </a:lvl4pPr>
            <a:lvl5pPr>
              <a:defRPr sz="1800"/>
            </a:lvl5pPr>
          </a:lstStyle>
          <a:p>
            <a:pPr lvl="0"/>
            <a:r>
              <a:rPr lang="en-US" dirty="0"/>
              <a:t>Edit Master text styles</a:t>
            </a:r>
          </a:p>
        </p:txBody>
      </p:sp>
    </p:spTree>
    <p:extLst>
      <p:ext uri="{BB962C8B-B14F-4D97-AF65-F5344CB8AC3E}">
        <p14:creationId xmlns:p14="http://schemas.microsoft.com/office/powerpoint/2010/main" val="893846511"/>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9_Title Slid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921AB9A-FDEA-4284-9A29-96F36D8BEAED}"/>
              </a:ext>
            </a:extLst>
          </p:cNvPr>
          <p:cNvSpPr>
            <a:spLocks noGrp="1"/>
          </p:cNvSpPr>
          <p:nvPr>
            <p:ph type="ctrTitle" hasCustomPrompt="1"/>
          </p:nvPr>
        </p:nvSpPr>
        <p:spPr>
          <a:xfrm>
            <a:off x="440532" y="1167419"/>
            <a:ext cx="4237794" cy="3451891"/>
          </a:xfrm>
        </p:spPr>
        <p:txBody>
          <a:bodyPr anchor="b">
            <a:normAutofit/>
          </a:bodyPr>
          <a:lstStyle>
            <a:lvl1pPr algn="l">
              <a:defRPr sz="5500">
                <a:solidFill>
                  <a:schemeClr val="tx1"/>
                </a:solidFill>
              </a:defRPr>
            </a:lvl1pPr>
          </a:lstStyle>
          <a:p>
            <a:r>
              <a:rPr lang="en-US" dirty="0"/>
              <a:t>[Click to edit Master title style]</a:t>
            </a:r>
          </a:p>
        </p:txBody>
      </p:sp>
      <p:sp>
        <p:nvSpPr>
          <p:cNvPr id="12" name="Rectangle 11"/>
          <p:cNvSpPr/>
          <p:nvPr userDrawn="1"/>
        </p:nvSpPr>
        <p:spPr>
          <a:xfrm>
            <a:off x="0" y="4810325"/>
            <a:ext cx="12192000" cy="204767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xmlns="" id="{53C854E8-C2B0-48CB-B2DE-E631AC5E03EE}"/>
              </a:ext>
            </a:extLst>
          </p:cNvPr>
          <p:cNvSpPr>
            <a:spLocks noGrp="1"/>
          </p:cNvSpPr>
          <p:nvPr>
            <p:ph type="subTitle" idx="1" hasCustomPrompt="1"/>
          </p:nvPr>
        </p:nvSpPr>
        <p:spPr>
          <a:xfrm>
            <a:off x="440532" y="5117011"/>
            <a:ext cx="3345656" cy="369459"/>
          </a:xfrm>
        </p:spPr>
        <p:txBody>
          <a:bodyPr>
            <a:normAutofit/>
          </a:bodyPr>
          <a:lstStyle>
            <a:lvl1pPr marL="0" indent="0" algn="l">
              <a:buNone/>
              <a:defRPr sz="1500" b="1">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a:t>
            </a:r>
            <a:r>
              <a:rPr lang="en-US" dirty="0" err="1"/>
              <a:t>Firstname</a:t>
            </a:r>
            <a:r>
              <a:rPr lang="en-US" dirty="0"/>
              <a:t> </a:t>
            </a:r>
            <a:r>
              <a:rPr lang="en-US" dirty="0" err="1"/>
              <a:t>Lastname</a:t>
            </a:r>
            <a:r>
              <a:rPr lang="en-US" dirty="0"/>
              <a:t>]</a:t>
            </a:r>
          </a:p>
        </p:txBody>
      </p:sp>
      <p:sp>
        <p:nvSpPr>
          <p:cNvPr id="27" name="Text Placeholder 26">
            <a:extLst>
              <a:ext uri="{FF2B5EF4-FFF2-40B4-BE49-F238E27FC236}">
                <a16:creationId xmlns:a16="http://schemas.microsoft.com/office/drawing/2014/main" xmlns="" id="{3C86F298-D7E2-4FBE-82F0-23654585659E}"/>
              </a:ext>
            </a:extLst>
          </p:cNvPr>
          <p:cNvSpPr>
            <a:spLocks noGrp="1"/>
          </p:cNvSpPr>
          <p:nvPr>
            <p:ph type="body" sz="quarter" idx="11" hasCustomPrompt="1"/>
          </p:nvPr>
        </p:nvSpPr>
        <p:spPr>
          <a:xfrm>
            <a:off x="440532" y="5529967"/>
            <a:ext cx="3345656" cy="422275"/>
          </a:xfrm>
        </p:spPr>
        <p:txBody>
          <a:bodyPr>
            <a:normAutofit/>
          </a:bodyPr>
          <a:lstStyle>
            <a:lvl1pPr marL="0" indent="0">
              <a:buNone/>
              <a:defRPr sz="1200">
                <a:solidFill>
                  <a:schemeClr val="bg1"/>
                </a:solidFill>
              </a:defRPr>
            </a:lvl1pPr>
            <a:lvl2pPr marL="365760" indent="0">
              <a:buNone/>
              <a:defRPr>
                <a:solidFill>
                  <a:schemeClr val="bg1"/>
                </a:solidFill>
              </a:defRPr>
            </a:lvl2pPr>
            <a:lvl3pPr marL="731520" indent="0">
              <a:buNone/>
              <a:defRPr>
                <a:solidFill>
                  <a:schemeClr val="bg1"/>
                </a:solidFill>
              </a:defRPr>
            </a:lvl3pPr>
            <a:lvl4pPr marL="1097280" indent="0">
              <a:buNone/>
              <a:defRPr>
                <a:solidFill>
                  <a:schemeClr val="bg1"/>
                </a:solidFill>
              </a:defRPr>
            </a:lvl4pPr>
            <a:lvl5pPr marL="1463040" indent="0">
              <a:buNone/>
              <a:defRPr>
                <a:solidFill>
                  <a:schemeClr val="bg1"/>
                </a:solidFill>
              </a:defRPr>
            </a:lvl5pPr>
          </a:lstStyle>
          <a:p>
            <a:pPr lvl="0"/>
            <a:r>
              <a:rPr lang="en-US" dirty="0"/>
              <a:t>[Job title]</a:t>
            </a:r>
          </a:p>
        </p:txBody>
      </p:sp>
      <p:sp>
        <p:nvSpPr>
          <p:cNvPr id="4" name="Rectangle 3"/>
          <p:cNvSpPr/>
          <p:nvPr userDrawn="1"/>
        </p:nvSpPr>
        <p:spPr>
          <a:xfrm>
            <a:off x="6716068" y="0"/>
            <a:ext cx="3504378" cy="5625296"/>
          </a:xfrm>
          <a:prstGeom prst="rect">
            <a:avLst/>
          </a:prstGeom>
          <a:solidFill>
            <a:srgbClr val="F9B3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userDrawn="1"/>
        </p:nvSpPr>
        <p:spPr>
          <a:xfrm>
            <a:off x="5421275" y="1624205"/>
            <a:ext cx="6298092" cy="40010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29137" y="1433191"/>
            <a:ext cx="8048625" cy="4748110"/>
          </a:xfrm>
          <a:prstGeom prst="rect">
            <a:avLst/>
          </a:prstGeom>
        </p:spPr>
      </p:pic>
    </p:spTree>
    <p:extLst/>
  </p:cSld>
  <p:clrMapOvr>
    <a:masterClrMapping/>
  </p:clrMapOvr>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Image Feature 4 (Presentation)">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xmlns="" id="{D8816C4D-C074-46E9-95BD-C9631EDBDD15}"/>
              </a:ext>
            </a:extLst>
          </p:cNvPr>
          <p:cNvSpPr>
            <a:spLocks noGrp="1"/>
          </p:cNvSpPr>
          <p:nvPr>
            <p:ph type="pic" sz="quarter" idx="10" hasCustomPrompt="1"/>
          </p:nvPr>
        </p:nvSpPr>
        <p:spPr>
          <a:xfrm>
            <a:off x="0" y="0"/>
            <a:ext cx="12192000" cy="2967830"/>
          </a:xfrm>
          <a:solidFill>
            <a:schemeClr val="tx2"/>
          </a:solidFill>
        </p:spPr>
        <p:txBody>
          <a:bodyPr/>
          <a:lstStyle>
            <a:lvl1pPr marL="0" indent="0">
              <a:buNone/>
              <a:defRPr>
                <a:solidFill>
                  <a:schemeClr val="bg1"/>
                </a:solidFill>
              </a:defRPr>
            </a:lvl1pPr>
          </a:lstStyle>
          <a:p>
            <a:r>
              <a:rPr lang="en-US"/>
              <a:t>[Insert </a:t>
            </a:r>
            <a:r>
              <a:rPr lang="en-US" dirty="0"/>
              <a:t>a </a:t>
            </a:r>
            <a:r>
              <a:rPr lang="en-US"/>
              <a:t>large image]</a:t>
            </a:r>
            <a:endParaRPr lang="en-US" dirty="0"/>
          </a:p>
        </p:txBody>
      </p:sp>
      <p:sp>
        <p:nvSpPr>
          <p:cNvPr id="4" name="Content Placeholder 2">
            <a:extLst>
              <a:ext uri="{FF2B5EF4-FFF2-40B4-BE49-F238E27FC236}">
                <a16:creationId xmlns:a16="http://schemas.microsoft.com/office/drawing/2014/main" xmlns="" id="{C4317C01-63E3-4FEA-9CA1-54BC56A3D71A}"/>
              </a:ext>
            </a:extLst>
          </p:cNvPr>
          <p:cNvSpPr>
            <a:spLocks noGrp="1"/>
          </p:cNvSpPr>
          <p:nvPr>
            <p:ph idx="11"/>
          </p:nvPr>
        </p:nvSpPr>
        <p:spPr>
          <a:xfrm>
            <a:off x="1079500" y="3699667"/>
            <a:ext cx="9950450" cy="2574133"/>
          </a:xfrm>
        </p:spPr>
        <p:txBody>
          <a:bodyPr>
            <a:normAutofit/>
          </a:bodyPr>
          <a:lstStyle>
            <a:lvl1pPr>
              <a:defRPr sz="1800"/>
            </a:lvl1pPr>
            <a:lvl2pPr>
              <a:defRPr sz="1800"/>
            </a:lvl2pPr>
            <a:lvl3pPr>
              <a:defRPr sz="1800"/>
            </a:lvl3pPr>
            <a:lvl4pPr>
              <a:defRPr sz="1800"/>
            </a:lvl4pPr>
            <a:lvl5pPr>
              <a:defRPr sz="18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723667996"/>
      </p:ext>
    </p:extLst>
  </p:cSld>
  <p:clrMapOvr>
    <a:masterClrMapping/>
  </p:clrMapOvr>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ontents Repor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C20F5B4-39D8-4129-9214-8F3393F62F4B}"/>
              </a:ext>
            </a:extLst>
          </p:cNvPr>
          <p:cNvSpPr>
            <a:spLocks noGrp="1"/>
          </p:cNvSpPr>
          <p:nvPr>
            <p:ph type="title" hasCustomPrompt="1"/>
          </p:nvPr>
        </p:nvSpPr>
        <p:spPr>
          <a:xfrm>
            <a:off x="1047415" y="699330"/>
            <a:ext cx="4294606" cy="1325563"/>
          </a:xfrm>
        </p:spPr>
        <p:txBody>
          <a:bodyPr wrap="none" anchor="b" anchorCtr="0">
            <a:normAutofit/>
          </a:bodyPr>
          <a:lstStyle>
            <a:lvl1pPr>
              <a:defRPr sz="7500"/>
            </a:lvl1pPr>
          </a:lstStyle>
          <a:p>
            <a:r>
              <a:rPr lang="en-US"/>
              <a:t>[Contents]</a:t>
            </a:r>
            <a:endParaRPr lang="en-US" dirty="0"/>
          </a:p>
        </p:txBody>
      </p:sp>
      <p:sp>
        <p:nvSpPr>
          <p:cNvPr id="3" name="Content Placeholder 2">
            <a:extLst>
              <a:ext uri="{FF2B5EF4-FFF2-40B4-BE49-F238E27FC236}">
                <a16:creationId xmlns:a16="http://schemas.microsoft.com/office/drawing/2014/main" xmlns="" id="{9809B8B1-BEA4-400F-985B-DEF0895F4182}"/>
              </a:ext>
            </a:extLst>
          </p:cNvPr>
          <p:cNvSpPr>
            <a:spLocks noGrp="1"/>
          </p:cNvSpPr>
          <p:nvPr>
            <p:ph idx="1" hasCustomPrompt="1"/>
          </p:nvPr>
        </p:nvSpPr>
        <p:spPr>
          <a:xfrm>
            <a:off x="1111250" y="4407569"/>
            <a:ext cx="2882900" cy="1560095"/>
          </a:xfrm>
        </p:spPr>
        <p:txBody>
          <a:bodyPr>
            <a:normAutofit/>
          </a:bodyPr>
          <a:lstStyle>
            <a:lvl1pPr marL="274320" indent="-274320">
              <a:spcBef>
                <a:spcPts val="0"/>
              </a:spcBef>
              <a:spcAft>
                <a:spcPts val="300"/>
              </a:spcAft>
              <a:buClr>
                <a:schemeClr val="tx2">
                  <a:lumMod val="40000"/>
                  <a:lumOff val="60000"/>
                </a:schemeClr>
              </a:buClr>
              <a:buFont typeface="HGGothicE" panose="020B0909000000000000" pitchFamily="49" charset="-128"/>
              <a:buChar char="-"/>
              <a:defRPr sz="1200"/>
            </a:lvl1pPr>
            <a:lvl2pPr>
              <a:defRPr sz="1200" baseline="0"/>
            </a:lvl2pPr>
            <a:lvl3pPr>
              <a:defRPr sz="2000"/>
            </a:lvl3pPr>
            <a:lvl4pPr>
              <a:defRPr sz="2000"/>
            </a:lvl4pPr>
            <a:lvl5pPr>
              <a:defRPr sz="2000"/>
            </a:lvl5pPr>
          </a:lstStyle>
          <a:p>
            <a:pPr lvl="0"/>
            <a:r>
              <a:rPr lang="en-US" dirty="0"/>
              <a:t>Edit Master text </a:t>
            </a:r>
            <a:r>
              <a:rPr lang="en-US" dirty="0" smtClean="0"/>
              <a:t>styles</a:t>
            </a:r>
          </a:p>
          <a:p>
            <a:pPr lvl="1"/>
            <a:r>
              <a:rPr lang="en-US" dirty="0" smtClean="0"/>
              <a:t>Edit Master text</a:t>
            </a:r>
          </a:p>
          <a:p>
            <a:pPr lvl="2"/>
            <a:r>
              <a:rPr lang="en-US" dirty="0" err="1" smtClean="0"/>
              <a:t>asdf</a:t>
            </a:r>
            <a:endParaRPr lang="en-US" dirty="0" smtClean="0"/>
          </a:p>
          <a:p>
            <a:pPr lvl="1"/>
            <a:r>
              <a:rPr lang="en-US" dirty="0" smtClean="0"/>
              <a:t>Edit Master text</a:t>
            </a:r>
          </a:p>
          <a:p>
            <a:pPr lvl="0"/>
            <a:endParaRPr lang="en-US" dirty="0"/>
          </a:p>
        </p:txBody>
      </p:sp>
      <p:cxnSp>
        <p:nvCxnSpPr>
          <p:cNvPr id="5" name="Straight Connector 4">
            <a:extLst>
              <a:ext uri="{FF2B5EF4-FFF2-40B4-BE49-F238E27FC236}">
                <a16:creationId xmlns:a16="http://schemas.microsoft.com/office/drawing/2014/main" xmlns="" id="{AB6BDF93-DBE6-4985-9AF8-29A2553848CD}"/>
              </a:ext>
            </a:extLst>
          </p:cNvPr>
          <p:cNvCxnSpPr>
            <a:cxnSpLocks/>
          </p:cNvCxnSpPr>
          <p:nvPr userDrawn="1"/>
        </p:nvCxnSpPr>
        <p:spPr>
          <a:xfrm>
            <a:off x="0" y="2151893"/>
            <a:ext cx="5213684" cy="0"/>
          </a:xfrm>
          <a:prstGeom prst="line">
            <a:avLst/>
          </a:prstGeom>
          <a:ln w="63500">
            <a:solidFill>
              <a:schemeClr val="bg2"/>
            </a:solidFill>
          </a:ln>
        </p:spPr>
        <p:style>
          <a:lnRef idx="1">
            <a:schemeClr val="accent1"/>
          </a:lnRef>
          <a:fillRef idx="0">
            <a:schemeClr val="accent1"/>
          </a:fillRef>
          <a:effectRef idx="0">
            <a:schemeClr val="accent1"/>
          </a:effectRef>
          <a:fontRef idx="minor">
            <a:schemeClr val="tx1"/>
          </a:fontRef>
        </p:style>
      </p:cxnSp>
      <p:sp>
        <p:nvSpPr>
          <p:cNvPr id="15" name="Content Placeholder 2">
            <a:extLst>
              <a:ext uri="{FF2B5EF4-FFF2-40B4-BE49-F238E27FC236}">
                <a16:creationId xmlns:a16="http://schemas.microsoft.com/office/drawing/2014/main" xmlns="" id="{F0589494-EC8D-4504-8D2F-17C8448B0B7F}"/>
              </a:ext>
            </a:extLst>
          </p:cNvPr>
          <p:cNvSpPr>
            <a:spLocks noGrp="1"/>
          </p:cNvSpPr>
          <p:nvPr>
            <p:ph idx="11" hasCustomPrompt="1"/>
          </p:nvPr>
        </p:nvSpPr>
        <p:spPr>
          <a:xfrm>
            <a:off x="4534234" y="4407569"/>
            <a:ext cx="2882900" cy="1560095"/>
          </a:xfrm>
        </p:spPr>
        <p:txBody>
          <a:bodyPr>
            <a:normAutofit/>
          </a:bodyPr>
          <a:lstStyle>
            <a:lvl1pPr marL="274320" indent="-274320">
              <a:spcBef>
                <a:spcPts val="0"/>
              </a:spcBef>
              <a:spcAft>
                <a:spcPts val="300"/>
              </a:spcAft>
              <a:buClr>
                <a:schemeClr val="tx2">
                  <a:lumMod val="40000"/>
                  <a:lumOff val="60000"/>
                </a:schemeClr>
              </a:buClr>
              <a:buFont typeface="Wingdings" charset="2"/>
              <a:buChar char="§"/>
              <a:defRPr sz="1400"/>
            </a:lvl1pPr>
            <a:lvl2pPr>
              <a:defRPr sz="2000"/>
            </a:lvl2pPr>
            <a:lvl3pPr>
              <a:defRPr sz="2000"/>
            </a:lvl3pPr>
            <a:lvl4pPr>
              <a:defRPr sz="2000"/>
            </a:lvl4pPr>
            <a:lvl5pPr>
              <a:defRPr sz="2000"/>
            </a:lvl5pPr>
          </a:lstStyle>
          <a:p>
            <a:pPr lvl="0"/>
            <a:r>
              <a:rPr lang="en-US" dirty="0"/>
              <a:t>Edit Master </a:t>
            </a:r>
            <a:r>
              <a:rPr lang="en-US" dirty="0" err="1" smtClean="0"/>
              <a:t>tex</a:t>
            </a:r>
            <a:endParaRPr lang="en-US" dirty="0" smtClean="0"/>
          </a:p>
          <a:p>
            <a:pPr lvl="0"/>
            <a:r>
              <a:rPr lang="en-US" dirty="0" smtClean="0"/>
              <a:t>t </a:t>
            </a:r>
          </a:p>
          <a:p>
            <a:pPr lvl="0"/>
            <a:r>
              <a:rPr lang="en-US" dirty="0" smtClean="0"/>
              <a:t>styles</a:t>
            </a:r>
            <a:endParaRPr lang="en-US" dirty="0"/>
          </a:p>
        </p:txBody>
      </p:sp>
      <p:sp>
        <p:nvSpPr>
          <p:cNvPr id="16" name="Content Placeholder 2">
            <a:extLst>
              <a:ext uri="{FF2B5EF4-FFF2-40B4-BE49-F238E27FC236}">
                <a16:creationId xmlns:a16="http://schemas.microsoft.com/office/drawing/2014/main" xmlns="" id="{3FFF9F23-7F0F-4E95-A644-63AC2F1756BA}"/>
              </a:ext>
            </a:extLst>
          </p:cNvPr>
          <p:cNvSpPr>
            <a:spLocks noGrp="1"/>
          </p:cNvSpPr>
          <p:nvPr>
            <p:ph idx="12"/>
          </p:nvPr>
        </p:nvSpPr>
        <p:spPr>
          <a:xfrm>
            <a:off x="7988968" y="4407569"/>
            <a:ext cx="2882900" cy="1560095"/>
          </a:xfrm>
        </p:spPr>
        <p:txBody>
          <a:bodyPr>
            <a:normAutofit/>
          </a:bodyPr>
          <a:lstStyle>
            <a:lvl1pPr marL="274320" indent="-274320">
              <a:spcBef>
                <a:spcPts val="0"/>
              </a:spcBef>
              <a:spcAft>
                <a:spcPts val="300"/>
              </a:spcAft>
              <a:buClr>
                <a:schemeClr val="tx2">
                  <a:lumMod val="40000"/>
                  <a:lumOff val="60000"/>
                </a:schemeClr>
              </a:buClr>
              <a:buFont typeface="HGGothicE" panose="020B0909000000000000" pitchFamily="49" charset="-128"/>
              <a:buChar char="-"/>
              <a:defRPr sz="1400"/>
            </a:lvl1pPr>
            <a:lvl2pPr>
              <a:defRPr sz="2000"/>
            </a:lvl2pPr>
            <a:lvl3pPr>
              <a:defRPr sz="2000"/>
            </a:lvl3pPr>
            <a:lvl4pPr>
              <a:defRPr sz="2000"/>
            </a:lvl4pPr>
            <a:lvl5pPr>
              <a:defRPr sz="2000"/>
            </a:lvl5pPr>
          </a:lstStyle>
          <a:p>
            <a:pPr lvl="0"/>
            <a:r>
              <a:rPr lang="en-US" dirty="0"/>
              <a:t>Edit Master text styles</a:t>
            </a:r>
          </a:p>
        </p:txBody>
      </p:sp>
      <p:sp>
        <p:nvSpPr>
          <p:cNvPr id="17" name="Text Placeholder 16">
            <a:extLst>
              <a:ext uri="{FF2B5EF4-FFF2-40B4-BE49-F238E27FC236}">
                <a16:creationId xmlns:a16="http://schemas.microsoft.com/office/drawing/2014/main" xmlns="" id="{B0F11A52-956A-48E7-9C6F-6B32C38B7A71}"/>
              </a:ext>
            </a:extLst>
          </p:cNvPr>
          <p:cNvSpPr>
            <a:spLocks noGrp="1"/>
          </p:cNvSpPr>
          <p:nvPr>
            <p:ph type="body" sz="quarter" idx="13" hasCustomPrompt="1"/>
          </p:nvPr>
        </p:nvSpPr>
        <p:spPr>
          <a:xfrm>
            <a:off x="1111250" y="2784699"/>
            <a:ext cx="2882900" cy="1091265"/>
          </a:xfrm>
        </p:spPr>
        <p:txBody>
          <a:bodyPr>
            <a:noAutofit/>
          </a:bodyPr>
          <a:lstStyle>
            <a:lvl1pPr marL="0" indent="0">
              <a:buNone/>
              <a:defRPr sz="8000" b="1">
                <a:solidFill>
                  <a:schemeClr val="tx1"/>
                </a:solidFill>
                <a:latin typeface="+mj-lt"/>
              </a:defRPr>
            </a:lvl1pPr>
          </a:lstStyle>
          <a:p>
            <a:pPr lvl="0"/>
            <a:r>
              <a:rPr lang="en-US" dirty="0"/>
              <a:t>01.</a:t>
            </a:r>
          </a:p>
        </p:txBody>
      </p:sp>
      <p:sp>
        <p:nvSpPr>
          <p:cNvPr id="19" name="Text Placeholder 18">
            <a:extLst>
              <a:ext uri="{FF2B5EF4-FFF2-40B4-BE49-F238E27FC236}">
                <a16:creationId xmlns:a16="http://schemas.microsoft.com/office/drawing/2014/main" xmlns="" id="{55192E43-9513-4DB5-A297-52863417998E}"/>
              </a:ext>
            </a:extLst>
          </p:cNvPr>
          <p:cNvSpPr>
            <a:spLocks noGrp="1"/>
          </p:cNvSpPr>
          <p:nvPr>
            <p:ph type="body" sz="quarter" idx="14" hasCustomPrompt="1"/>
          </p:nvPr>
        </p:nvSpPr>
        <p:spPr>
          <a:xfrm>
            <a:off x="1111250" y="3849380"/>
            <a:ext cx="2882900" cy="403894"/>
          </a:xfrm>
        </p:spPr>
        <p:txBody>
          <a:bodyPr>
            <a:normAutofit/>
          </a:bodyPr>
          <a:lstStyle>
            <a:lvl1pPr marL="0" indent="0">
              <a:buNone/>
              <a:defRPr sz="1800" b="1" cap="none" baseline="0">
                <a:solidFill>
                  <a:schemeClr val="tx1"/>
                </a:solidFill>
              </a:defRPr>
            </a:lvl1pPr>
            <a:lvl2pPr marL="365760" indent="0">
              <a:buNone/>
              <a:defRPr/>
            </a:lvl2pPr>
            <a:lvl3pPr marL="731520" indent="0">
              <a:buNone/>
              <a:defRPr/>
            </a:lvl3pPr>
            <a:lvl4pPr marL="1097280" indent="0">
              <a:buNone/>
              <a:defRPr/>
            </a:lvl4pPr>
            <a:lvl5pPr marL="1463040" indent="0">
              <a:buNone/>
              <a:defRPr/>
            </a:lvl5pPr>
          </a:lstStyle>
          <a:p>
            <a:pPr lvl="0"/>
            <a:r>
              <a:rPr lang="en-US" dirty="0"/>
              <a:t>[Section Title]</a:t>
            </a:r>
          </a:p>
        </p:txBody>
      </p:sp>
      <p:sp>
        <p:nvSpPr>
          <p:cNvPr id="20" name="Text Placeholder 16">
            <a:extLst>
              <a:ext uri="{FF2B5EF4-FFF2-40B4-BE49-F238E27FC236}">
                <a16:creationId xmlns:a16="http://schemas.microsoft.com/office/drawing/2014/main" xmlns="" id="{54CADEDC-F8D4-4DD8-8478-A4FC5A4C9CA2}"/>
              </a:ext>
            </a:extLst>
          </p:cNvPr>
          <p:cNvSpPr>
            <a:spLocks noGrp="1"/>
          </p:cNvSpPr>
          <p:nvPr>
            <p:ph type="body" sz="quarter" idx="15" hasCustomPrompt="1"/>
          </p:nvPr>
        </p:nvSpPr>
        <p:spPr>
          <a:xfrm>
            <a:off x="4550109" y="2784699"/>
            <a:ext cx="2882900" cy="1091265"/>
          </a:xfrm>
        </p:spPr>
        <p:txBody>
          <a:bodyPr>
            <a:noAutofit/>
          </a:bodyPr>
          <a:lstStyle>
            <a:lvl1pPr marL="0" indent="0">
              <a:buNone/>
              <a:defRPr sz="8000" b="1">
                <a:solidFill>
                  <a:schemeClr val="tx1"/>
                </a:solidFill>
                <a:latin typeface="+mj-lt"/>
              </a:defRPr>
            </a:lvl1pPr>
          </a:lstStyle>
          <a:p>
            <a:pPr lvl="0"/>
            <a:r>
              <a:rPr lang="en-US" dirty="0"/>
              <a:t>02.</a:t>
            </a:r>
          </a:p>
        </p:txBody>
      </p:sp>
      <p:sp>
        <p:nvSpPr>
          <p:cNvPr id="21" name="Text Placeholder 18">
            <a:extLst>
              <a:ext uri="{FF2B5EF4-FFF2-40B4-BE49-F238E27FC236}">
                <a16:creationId xmlns:a16="http://schemas.microsoft.com/office/drawing/2014/main" xmlns="" id="{BA77D906-9B6B-4F5C-BE94-3403E836369D}"/>
              </a:ext>
            </a:extLst>
          </p:cNvPr>
          <p:cNvSpPr>
            <a:spLocks noGrp="1"/>
          </p:cNvSpPr>
          <p:nvPr>
            <p:ph type="body" sz="quarter" idx="16" hasCustomPrompt="1"/>
          </p:nvPr>
        </p:nvSpPr>
        <p:spPr>
          <a:xfrm>
            <a:off x="4550109" y="3849380"/>
            <a:ext cx="2882900" cy="403894"/>
          </a:xfrm>
        </p:spPr>
        <p:txBody>
          <a:bodyPr>
            <a:normAutofit/>
          </a:bodyPr>
          <a:lstStyle>
            <a:lvl1pPr marL="0" indent="0">
              <a:buNone/>
              <a:defRPr sz="1800" b="1" cap="none" baseline="0">
                <a:solidFill>
                  <a:schemeClr val="tx1"/>
                </a:solidFill>
              </a:defRPr>
            </a:lvl1pPr>
            <a:lvl2pPr marL="365760" indent="0">
              <a:buNone/>
              <a:defRPr/>
            </a:lvl2pPr>
            <a:lvl3pPr marL="731520" indent="0">
              <a:buNone/>
              <a:defRPr/>
            </a:lvl3pPr>
            <a:lvl4pPr marL="1097280" indent="0">
              <a:buNone/>
              <a:defRPr/>
            </a:lvl4pPr>
            <a:lvl5pPr marL="1463040" indent="0">
              <a:buNone/>
              <a:defRPr/>
            </a:lvl5pPr>
          </a:lstStyle>
          <a:p>
            <a:pPr lvl="0"/>
            <a:r>
              <a:rPr lang="en-US" dirty="0"/>
              <a:t>[Section Title]</a:t>
            </a:r>
          </a:p>
        </p:txBody>
      </p:sp>
      <p:sp>
        <p:nvSpPr>
          <p:cNvPr id="22" name="Text Placeholder 16">
            <a:extLst>
              <a:ext uri="{FF2B5EF4-FFF2-40B4-BE49-F238E27FC236}">
                <a16:creationId xmlns:a16="http://schemas.microsoft.com/office/drawing/2014/main" xmlns="" id="{132EFEC2-1D65-4ADF-9A90-74C0299FBE6C}"/>
              </a:ext>
            </a:extLst>
          </p:cNvPr>
          <p:cNvSpPr>
            <a:spLocks noGrp="1"/>
          </p:cNvSpPr>
          <p:nvPr>
            <p:ph type="body" sz="quarter" idx="17" hasCustomPrompt="1"/>
          </p:nvPr>
        </p:nvSpPr>
        <p:spPr>
          <a:xfrm>
            <a:off x="7988968" y="2784699"/>
            <a:ext cx="2882900" cy="1091265"/>
          </a:xfrm>
        </p:spPr>
        <p:txBody>
          <a:bodyPr>
            <a:noAutofit/>
          </a:bodyPr>
          <a:lstStyle>
            <a:lvl1pPr marL="0" indent="0">
              <a:buNone/>
              <a:defRPr sz="8000" b="1">
                <a:solidFill>
                  <a:schemeClr val="tx1"/>
                </a:solidFill>
                <a:latin typeface="+mj-lt"/>
              </a:defRPr>
            </a:lvl1pPr>
          </a:lstStyle>
          <a:p>
            <a:pPr lvl="0"/>
            <a:r>
              <a:rPr lang="en-US" dirty="0"/>
              <a:t>03.</a:t>
            </a:r>
          </a:p>
        </p:txBody>
      </p:sp>
      <p:sp>
        <p:nvSpPr>
          <p:cNvPr id="23" name="Text Placeholder 18">
            <a:extLst>
              <a:ext uri="{FF2B5EF4-FFF2-40B4-BE49-F238E27FC236}">
                <a16:creationId xmlns:a16="http://schemas.microsoft.com/office/drawing/2014/main" xmlns="" id="{D14BEB65-7C0C-4FAA-9C16-ECDA4D47690F}"/>
              </a:ext>
            </a:extLst>
          </p:cNvPr>
          <p:cNvSpPr>
            <a:spLocks noGrp="1"/>
          </p:cNvSpPr>
          <p:nvPr>
            <p:ph type="body" sz="quarter" idx="18" hasCustomPrompt="1"/>
          </p:nvPr>
        </p:nvSpPr>
        <p:spPr>
          <a:xfrm>
            <a:off x="7988968" y="3849380"/>
            <a:ext cx="2882900" cy="403894"/>
          </a:xfrm>
        </p:spPr>
        <p:txBody>
          <a:bodyPr>
            <a:normAutofit/>
          </a:bodyPr>
          <a:lstStyle>
            <a:lvl1pPr marL="0" indent="0">
              <a:buNone/>
              <a:defRPr sz="1800" b="1" cap="none" baseline="0">
                <a:solidFill>
                  <a:schemeClr val="tx1"/>
                </a:solidFill>
              </a:defRPr>
            </a:lvl1pPr>
            <a:lvl2pPr marL="365760" indent="0">
              <a:buNone/>
              <a:defRPr/>
            </a:lvl2pPr>
            <a:lvl3pPr marL="731520" indent="0">
              <a:buNone/>
              <a:defRPr/>
            </a:lvl3pPr>
            <a:lvl4pPr marL="1097280" indent="0">
              <a:buNone/>
              <a:defRPr/>
            </a:lvl4pPr>
            <a:lvl5pPr marL="1463040" indent="0">
              <a:buNone/>
              <a:defRPr/>
            </a:lvl5pPr>
          </a:lstStyle>
          <a:p>
            <a:pPr lvl="0"/>
            <a:r>
              <a:rPr lang="en-US" dirty="0"/>
              <a:t>[Section Title]</a:t>
            </a:r>
          </a:p>
        </p:txBody>
      </p:sp>
    </p:spTree>
    <p:extLst>
      <p:ext uri="{BB962C8B-B14F-4D97-AF65-F5344CB8AC3E}">
        <p14:creationId xmlns:p14="http://schemas.microsoft.com/office/powerpoint/2010/main" val="1259851088"/>
      </p:ext>
    </p:extLst>
  </p:cSld>
  <p:clrMapOvr>
    <a:masterClrMapping/>
  </p:clrMapOvr>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ontents Presenta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C20F5B4-39D8-4129-9214-8F3393F62F4B}"/>
              </a:ext>
            </a:extLst>
          </p:cNvPr>
          <p:cNvSpPr>
            <a:spLocks noGrp="1"/>
          </p:cNvSpPr>
          <p:nvPr>
            <p:ph type="title" hasCustomPrompt="1"/>
          </p:nvPr>
        </p:nvSpPr>
        <p:spPr>
          <a:xfrm>
            <a:off x="1047415" y="699330"/>
            <a:ext cx="4294606" cy="1325563"/>
          </a:xfrm>
        </p:spPr>
        <p:txBody>
          <a:bodyPr wrap="none" anchor="b" anchorCtr="0">
            <a:normAutofit/>
          </a:bodyPr>
          <a:lstStyle>
            <a:lvl1pPr>
              <a:defRPr sz="7500"/>
            </a:lvl1pPr>
          </a:lstStyle>
          <a:p>
            <a:r>
              <a:rPr lang="en-US"/>
              <a:t>[Contents]</a:t>
            </a:r>
            <a:endParaRPr lang="en-US" dirty="0"/>
          </a:p>
        </p:txBody>
      </p:sp>
      <p:cxnSp>
        <p:nvCxnSpPr>
          <p:cNvPr id="5" name="Straight Connector 4">
            <a:extLst>
              <a:ext uri="{FF2B5EF4-FFF2-40B4-BE49-F238E27FC236}">
                <a16:creationId xmlns:a16="http://schemas.microsoft.com/office/drawing/2014/main" xmlns="" id="{AB6BDF93-DBE6-4985-9AF8-29A2553848CD}"/>
              </a:ext>
            </a:extLst>
          </p:cNvPr>
          <p:cNvCxnSpPr>
            <a:cxnSpLocks/>
          </p:cNvCxnSpPr>
          <p:nvPr userDrawn="1"/>
        </p:nvCxnSpPr>
        <p:spPr>
          <a:xfrm>
            <a:off x="0" y="2151893"/>
            <a:ext cx="5213684" cy="0"/>
          </a:xfrm>
          <a:prstGeom prst="line">
            <a:avLst/>
          </a:prstGeom>
          <a:ln w="63500">
            <a:solidFill>
              <a:schemeClr val="bg2"/>
            </a:solidFill>
          </a:ln>
        </p:spPr>
        <p:style>
          <a:lnRef idx="1">
            <a:schemeClr val="accent1"/>
          </a:lnRef>
          <a:fillRef idx="0">
            <a:schemeClr val="accent1"/>
          </a:fillRef>
          <a:effectRef idx="0">
            <a:schemeClr val="accent1"/>
          </a:effectRef>
          <a:fontRef idx="minor">
            <a:schemeClr val="tx1"/>
          </a:fontRef>
        </p:style>
      </p:cxnSp>
      <p:sp>
        <p:nvSpPr>
          <p:cNvPr id="17" name="Text Placeholder 2">
            <a:extLst>
              <a:ext uri="{FF2B5EF4-FFF2-40B4-BE49-F238E27FC236}">
                <a16:creationId xmlns:a16="http://schemas.microsoft.com/office/drawing/2014/main" xmlns="" id="{63DEC458-5D80-4297-BD94-822086139C8E}"/>
              </a:ext>
            </a:extLst>
          </p:cNvPr>
          <p:cNvSpPr>
            <a:spLocks noGrp="1"/>
          </p:cNvSpPr>
          <p:nvPr>
            <p:ph idx="1"/>
          </p:nvPr>
        </p:nvSpPr>
        <p:spPr>
          <a:xfrm>
            <a:off x="3737811" y="2999873"/>
            <a:ext cx="4732422" cy="3177089"/>
          </a:xfrm>
          <a:prstGeom prst="rect">
            <a:avLst/>
          </a:prstGeom>
        </p:spPr>
        <p:txBody>
          <a:bodyPr vert="horz" lIns="91440" tIns="45720" rIns="91440" bIns="45720" rtlCol="0">
            <a:normAutofit/>
          </a:bodyPr>
          <a:lstStyle>
            <a:lvl1pPr marL="457200" indent="-457200">
              <a:spcBef>
                <a:spcPts val="0"/>
              </a:spcBef>
              <a:buClr>
                <a:schemeClr val="tx1"/>
              </a:buClr>
              <a:buFont typeface="+mj-lt"/>
              <a:buAutoNum type="arabicPeriod"/>
              <a:defRPr lang="en-US" dirty="0"/>
            </a:lvl1pPr>
            <a:lvl2pPr marL="822960" indent="-457200">
              <a:spcBef>
                <a:spcPts val="0"/>
              </a:spcBef>
              <a:buClr>
                <a:schemeClr val="tx1"/>
              </a:buClr>
              <a:buFont typeface="+mj-lt"/>
              <a:buAutoNum type="alphaUcPeriod"/>
              <a:defRPr lang="en-US" dirty="0"/>
            </a:lvl2pPr>
            <a:lvl3pPr marL="1188720" indent="-457200">
              <a:spcBef>
                <a:spcPts val="0"/>
              </a:spcBef>
              <a:buClr>
                <a:schemeClr val="tx1"/>
              </a:buClr>
              <a:buFont typeface="+mj-lt"/>
              <a:buAutoNum type="romanUcPeriod"/>
              <a:defRPr lang="en-US" dirty="0"/>
            </a:lvl3pPr>
            <a:lvl4pPr marL="1554480" indent="-457200">
              <a:spcBef>
                <a:spcPts val="0"/>
              </a:spcBef>
              <a:buClr>
                <a:schemeClr val="tx1"/>
              </a:buClr>
              <a:buFont typeface="+mj-lt"/>
              <a:buAutoNum type="romanUcPeriod"/>
              <a:defRPr lang="en-US" dirty="0"/>
            </a:lvl4pPr>
            <a:lvl5pPr marL="1920240" indent="-457200">
              <a:spcBef>
                <a:spcPts val="0"/>
              </a:spcBef>
              <a:buClr>
                <a:schemeClr val="tx1"/>
              </a:buClr>
              <a:buFont typeface="+mj-lt"/>
              <a:buAutoNum type="romanUcPeriod"/>
              <a:defRPr lang="en-US" dirty="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128639143"/>
      </p:ext>
    </p:extLst>
  </p:cSld>
  <p:clrMapOvr>
    <a:masterClrMapping/>
  </p:clrMapOvr>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ection Break V2">
    <p:spTree>
      <p:nvGrpSpPr>
        <p:cNvPr id="1" name=""/>
        <p:cNvGrpSpPr/>
        <p:nvPr/>
      </p:nvGrpSpPr>
      <p:grpSpPr>
        <a:xfrm>
          <a:off x="0" y="0"/>
          <a:ext cx="0" cy="0"/>
          <a:chOff x="0" y="0"/>
          <a:chExt cx="0" cy="0"/>
        </a:xfrm>
      </p:grpSpPr>
      <p:sp>
        <p:nvSpPr>
          <p:cNvPr id="3" name="Rectangle 2"/>
          <p:cNvSpPr/>
          <p:nvPr userDrawn="1"/>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p:cNvSpPr/>
          <p:nvPr userDrawn="1"/>
        </p:nvSpPr>
        <p:spPr>
          <a:xfrm rot="2024431">
            <a:off x="-2964761" y="-2358190"/>
            <a:ext cx="9496926" cy="9496926"/>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 </a:t>
            </a:r>
            <a:endParaRPr lang="en-US" dirty="0"/>
          </a:p>
        </p:txBody>
      </p:sp>
      <p:cxnSp>
        <p:nvCxnSpPr>
          <p:cNvPr id="13" name="Straight Connector 12">
            <a:extLst>
              <a:ext uri="{FF2B5EF4-FFF2-40B4-BE49-F238E27FC236}">
                <a16:creationId xmlns:a16="http://schemas.microsoft.com/office/drawing/2014/main" xmlns="" id="{6A767EEA-301D-4909-8ECE-79411707884F}"/>
              </a:ext>
            </a:extLst>
          </p:cNvPr>
          <p:cNvCxnSpPr>
            <a:cxnSpLocks/>
          </p:cNvCxnSpPr>
          <p:nvPr userDrawn="1"/>
        </p:nvCxnSpPr>
        <p:spPr>
          <a:xfrm>
            <a:off x="-898358" y="2100150"/>
            <a:ext cx="7603958" cy="0"/>
          </a:xfrm>
          <a:prstGeom prst="line">
            <a:avLst/>
          </a:prstGeom>
          <a:ln w="63500">
            <a:solidFill>
              <a:schemeClr val="bg2"/>
            </a:solidFill>
          </a:ln>
        </p:spPr>
        <p:style>
          <a:lnRef idx="1">
            <a:schemeClr val="accent1"/>
          </a:lnRef>
          <a:fillRef idx="0">
            <a:schemeClr val="accent1"/>
          </a:fillRef>
          <a:effectRef idx="0">
            <a:schemeClr val="accent1"/>
          </a:effectRef>
          <a:fontRef idx="minor">
            <a:schemeClr val="tx1"/>
          </a:fontRef>
        </p:style>
      </p:cxnSp>
      <p:sp>
        <p:nvSpPr>
          <p:cNvPr id="15" name="Title 1">
            <a:extLst>
              <a:ext uri="{FF2B5EF4-FFF2-40B4-BE49-F238E27FC236}">
                <a16:creationId xmlns:a16="http://schemas.microsoft.com/office/drawing/2014/main" xmlns="" id="{43198589-936B-4C71-9C7D-DC138C9961F3}"/>
              </a:ext>
            </a:extLst>
          </p:cNvPr>
          <p:cNvSpPr>
            <a:spLocks noGrp="1"/>
          </p:cNvSpPr>
          <p:nvPr>
            <p:ph type="title" hasCustomPrompt="1"/>
          </p:nvPr>
        </p:nvSpPr>
        <p:spPr>
          <a:xfrm>
            <a:off x="1347537" y="609112"/>
            <a:ext cx="5358063" cy="1325563"/>
          </a:xfrm>
        </p:spPr>
        <p:txBody>
          <a:bodyPr anchor="b" anchorCtr="0">
            <a:noAutofit/>
          </a:bodyPr>
          <a:lstStyle>
            <a:lvl1pPr>
              <a:defRPr sz="7200" baseline="0">
                <a:solidFill>
                  <a:schemeClr val="tx1"/>
                </a:solidFill>
              </a:defRPr>
            </a:lvl1pPr>
          </a:lstStyle>
          <a:p>
            <a:r>
              <a:rPr lang="en-US" smtClean="0"/>
              <a:t>[Insert Title]</a:t>
            </a:r>
            <a:endParaRPr lang="en-US" dirty="0"/>
          </a:p>
        </p:txBody>
      </p:sp>
    </p:spTree>
    <p:extLst>
      <p:ext uri="{BB962C8B-B14F-4D97-AF65-F5344CB8AC3E}">
        <p14:creationId xmlns:p14="http://schemas.microsoft.com/office/powerpoint/2010/main" val="1357531744"/>
      </p:ext>
    </p:extLst>
  </p:cSld>
  <p:clrMapOvr>
    <a:masterClrMapping/>
  </p:clrMapOvr>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6" name="Rectangle: Rounded Corners 5">
            <a:extLst>
              <a:ext uri="{FF2B5EF4-FFF2-40B4-BE49-F238E27FC236}">
                <a16:creationId xmlns="" xmlns:a16="http://schemas.microsoft.com/office/drawing/2014/main" id="{574FDDAE-A0EC-49C9-B178-2C07AFAD2282}"/>
              </a:ext>
            </a:extLst>
          </p:cNvPr>
          <p:cNvSpPr/>
          <p:nvPr/>
        </p:nvSpPr>
        <p:spPr>
          <a:xfrm rot="956757">
            <a:off x="4521615" y="-2106432"/>
            <a:ext cx="9448800" cy="94488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Picture Placeholder 4">
            <a:extLst>
              <a:ext uri="{FF2B5EF4-FFF2-40B4-BE49-F238E27FC236}">
                <a16:creationId xmlns="" xmlns:a16="http://schemas.microsoft.com/office/drawing/2014/main" id="{53BE769F-B5D5-4386-9117-D4E89CC57978}"/>
              </a:ext>
            </a:extLst>
          </p:cNvPr>
          <p:cNvSpPr>
            <a:spLocks noGrp="1"/>
          </p:cNvSpPr>
          <p:nvPr>
            <p:ph type="pic" sz="quarter" idx="10" hasCustomPrompt="1"/>
          </p:nvPr>
        </p:nvSpPr>
        <p:spPr>
          <a:xfrm>
            <a:off x="695325" y="695325"/>
            <a:ext cx="4640263" cy="5514975"/>
          </a:xfrm>
        </p:spPr>
        <p:txBody>
          <a:bodyPr/>
          <a:lstStyle>
            <a:lvl1pPr marL="0" indent="0">
              <a:buFontTx/>
              <a:buNone/>
              <a:defRPr/>
            </a:lvl1pPr>
          </a:lstStyle>
          <a:p>
            <a:r>
              <a:rPr lang="en-US" dirty="0"/>
              <a:t>[Icon]</a:t>
            </a:r>
          </a:p>
        </p:txBody>
      </p:sp>
      <p:sp>
        <p:nvSpPr>
          <p:cNvPr id="10" name="Title 1">
            <a:extLst>
              <a:ext uri="{FF2B5EF4-FFF2-40B4-BE49-F238E27FC236}">
                <a16:creationId xmlns="" xmlns:a16="http://schemas.microsoft.com/office/drawing/2014/main" id="{43198589-936B-4C71-9C7D-DC138C9961F3}"/>
              </a:ext>
            </a:extLst>
          </p:cNvPr>
          <p:cNvSpPr>
            <a:spLocks noGrp="1"/>
          </p:cNvSpPr>
          <p:nvPr>
            <p:ph type="title" hasCustomPrompt="1"/>
          </p:nvPr>
        </p:nvSpPr>
        <p:spPr>
          <a:xfrm>
            <a:off x="5091939" y="2766218"/>
            <a:ext cx="6276644" cy="1325563"/>
          </a:xfrm>
        </p:spPr>
        <p:txBody>
          <a:bodyPr anchor="b" anchorCtr="0">
            <a:noAutofit/>
          </a:bodyPr>
          <a:lstStyle>
            <a:lvl1pPr>
              <a:defRPr sz="7200">
                <a:solidFill>
                  <a:schemeClr val="bg1"/>
                </a:solidFill>
              </a:defRPr>
            </a:lvl1pPr>
          </a:lstStyle>
          <a:p>
            <a:r>
              <a:rPr lang="en-US" dirty="0"/>
              <a:t>[Section Title]</a:t>
            </a:r>
          </a:p>
        </p:txBody>
      </p:sp>
      <p:cxnSp>
        <p:nvCxnSpPr>
          <p:cNvPr id="11" name="Straight Connector 10">
            <a:extLst>
              <a:ext uri="{FF2B5EF4-FFF2-40B4-BE49-F238E27FC236}">
                <a16:creationId xmlns="" xmlns:a16="http://schemas.microsoft.com/office/drawing/2014/main" id="{6A767EEA-301D-4909-8ECE-79411707884F}"/>
              </a:ext>
            </a:extLst>
          </p:cNvPr>
          <p:cNvCxnSpPr>
            <a:cxnSpLocks/>
          </p:cNvCxnSpPr>
          <p:nvPr/>
        </p:nvCxnSpPr>
        <p:spPr>
          <a:xfrm>
            <a:off x="5240741" y="4390126"/>
            <a:ext cx="7915701" cy="0"/>
          </a:xfrm>
          <a:prstGeom prst="line">
            <a:avLst/>
          </a:prstGeom>
          <a:ln w="63500">
            <a:solidFill>
              <a:schemeClr val="bg2"/>
            </a:solidFill>
          </a:ln>
        </p:spPr>
        <p:style>
          <a:lnRef idx="1">
            <a:schemeClr val="accent1"/>
          </a:lnRef>
          <a:fillRef idx="0">
            <a:schemeClr val="accent1"/>
          </a:fillRef>
          <a:effectRef idx="0">
            <a:schemeClr val="accent1"/>
          </a:effectRef>
          <a:fontRef idx="minor">
            <a:schemeClr val="tx1"/>
          </a:fontRef>
        </p:style>
      </p:cxnSp>
      <p:sp>
        <p:nvSpPr>
          <p:cNvPr id="9" name="Content Placeholder 8"/>
          <p:cNvSpPr>
            <a:spLocks noGrp="1"/>
          </p:cNvSpPr>
          <p:nvPr>
            <p:ph sz="quarter" idx="11" hasCustomPrompt="1"/>
          </p:nvPr>
        </p:nvSpPr>
        <p:spPr>
          <a:xfrm>
            <a:off x="5092700" y="4629151"/>
            <a:ext cx="7608888" cy="571500"/>
          </a:xfrm>
        </p:spPr>
        <p:txBody>
          <a:bodyPr/>
          <a:lstStyle>
            <a:lvl1pPr marL="0" indent="0">
              <a:buNone/>
              <a:defRPr>
                <a:solidFill>
                  <a:schemeClr val="bg1"/>
                </a:solidFill>
              </a:defRPr>
            </a:lvl1pPr>
          </a:lstStyle>
          <a:p>
            <a:pPr lvl="0"/>
            <a:r>
              <a:rPr lang="en-US" dirty="0" smtClean="0"/>
              <a:t>[Insert </a:t>
            </a:r>
            <a:r>
              <a:rPr lang="en-US" smtClean="0"/>
              <a:t>section detail]</a:t>
            </a:r>
            <a:endParaRPr lang="en-US" dirty="0"/>
          </a:p>
        </p:txBody>
      </p:sp>
    </p:spTree>
    <p:extLst/>
  </p:cSld>
  <p:clrMapOvr>
    <a:masterClrMapping/>
  </p:clrMapOvr>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4_Audit Content Blue Larg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ECAF1D04-C19A-4063-AAB0-AD957B1E703F}"/>
              </a:ext>
            </a:extLst>
          </p:cNvPr>
          <p:cNvSpPr/>
          <p:nvPr userDrawn="1"/>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8C20F5B4-39D8-4129-9214-8F3393F62F4B}"/>
              </a:ext>
            </a:extLst>
          </p:cNvPr>
          <p:cNvSpPr>
            <a:spLocks noGrp="1"/>
          </p:cNvSpPr>
          <p:nvPr>
            <p:ph type="title" hasCustomPrompt="1"/>
          </p:nvPr>
        </p:nvSpPr>
        <p:spPr>
          <a:xfrm>
            <a:off x="1111584" y="253693"/>
            <a:ext cx="8590556" cy="1325563"/>
          </a:xfrm>
        </p:spPr>
        <p:txBody>
          <a:bodyPr anchor="b" anchorCtr="0"/>
          <a:lstStyle>
            <a:lvl1pPr>
              <a:defRPr>
                <a:solidFill>
                  <a:schemeClr val="bg1"/>
                </a:solidFill>
              </a:defRPr>
            </a:lvl1pPr>
          </a:lstStyle>
          <a:p>
            <a:r>
              <a:rPr lang="en-US"/>
              <a:t>[Click </a:t>
            </a:r>
            <a:r>
              <a:rPr lang="en-US" dirty="0"/>
              <a:t>to edit Master </a:t>
            </a:r>
            <a:r>
              <a:rPr lang="en-US"/>
              <a:t>title style]</a:t>
            </a:r>
            <a:endParaRPr lang="en-US" dirty="0"/>
          </a:p>
        </p:txBody>
      </p:sp>
      <p:sp>
        <p:nvSpPr>
          <p:cNvPr id="3" name="Content Placeholder 2">
            <a:extLst>
              <a:ext uri="{FF2B5EF4-FFF2-40B4-BE49-F238E27FC236}">
                <a16:creationId xmlns:a16="http://schemas.microsoft.com/office/drawing/2014/main" xmlns="" id="{9809B8B1-BEA4-400F-985B-DEF0895F4182}"/>
              </a:ext>
            </a:extLst>
          </p:cNvPr>
          <p:cNvSpPr>
            <a:spLocks noGrp="1"/>
          </p:cNvSpPr>
          <p:nvPr>
            <p:ph idx="1"/>
          </p:nvPr>
        </p:nvSpPr>
        <p:spPr>
          <a:xfrm>
            <a:off x="1111584" y="2173184"/>
            <a:ext cx="10324354" cy="4003778"/>
          </a:xfrm>
        </p:spPr>
        <p:txBody>
          <a:bodyPr>
            <a:normAutofit/>
          </a:bodyPr>
          <a:lstStyle>
            <a:lvl1pPr>
              <a:buClr>
                <a:schemeClr val="bg1"/>
              </a:buClr>
              <a:defRPr sz="2000">
                <a:solidFill>
                  <a:schemeClr val="bg1"/>
                </a:solidFill>
              </a:defRPr>
            </a:lvl1pPr>
            <a:lvl2pPr>
              <a:buClr>
                <a:schemeClr val="bg1"/>
              </a:buClr>
              <a:defRPr sz="2000">
                <a:solidFill>
                  <a:schemeClr val="bg1"/>
                </a:solidFill>
              </a:defRPr>
            </a:lvl2pPr>
            <a:lvl3pPr>
              <a:buClr>
                <a:schemeClr val="bg1"/>
              </a:buClr>
              <a:defRPr sz="2000">
                <a:solidFill>
                  <a:schemeClr val="bg1"/>
                </a:solidFill>
              </a:defRPr>
            </a:lvl3pPr>
            <a:lvl4pPr>
              <a:buClr>
                <a:schemeClr val="bg1"/>
              </a:buClr>
              <a:defRPr sz="2000">
                <a:solidFill>
                  <a:schemeClr val="bg1"/>
                </a:solidFill>
              </a:defRPr>
            </a:lvl4pPr>
            <a:lvl5pPr>
              <a:buClr>
                <a:schemeClr val="bg1"/>
              </a:buClr>
              <a:defRPr sz="2000">
                <a:solidFill>
                  <a:schemeClr val="bg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5" name="Straight Connector 4">
            <a:extLst>
              <a:ext uri="{FF2B5EF4-FFF2-40B4-BE49-F238E27FC236}">
                <a16:creationId xmlns:a16="http://schemas.microsoft.com/office/drawing/2014/main" xmlns="" id="{AB6BDF93-DBE6-4985-9AF8-29A2553848CD}"/>
              </a:ext>
            </a:extLst>
          </p:cNvPr>
          <p:cNvCxnSpPr>
            <a:cxnSpLocks/>
          </p:cNvCxnSpPr>
          <p:nvPr userDrawn="1"/>
        </p:nvCxnSpPr>
        <p:spPr>
          <a:xfrm>
            <a:off x="0" y="1706256"/>
            <a:ext cx="5213684" cy="0"/>
          </a:xfrm>
          <a:prstGeom prst="line">
            <a:avLst/>
          </a:prstGeom>
          <a:ln w="38100">
            <a:solidFill>
              <a:schemeClr val="bg2"/>
            </a:solidFill>
          </a:ln>
        </p:spPr>
        <p:style>
          <a:lnRef idx="1">
            <a:schemeClr val="accent1"/>
          </a:lnRef>
          <a:fillRef idx="0">
            <a:schemeClr val="accent1"/>
          </a:fillRef>
          <a:effectRef idx="0">
            <a:schemeClr val="accent1"/>
          </a:effectRef>
          <a:fontRef idx="minor">
            <a:schemeClr val="tx1"/>
          </a:fontRef>
        </p:style>
      </p:cxnSp>
    </p:spTree>
    <p:extLst/>
  </p:cSld>
  <p:clrMapOvr>
    <a:masterClrMapping/>
  </p:clrMapOvr>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ection Break - Cherry Red">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xmlns="" id="{574FDDAE-A0EC-49C9-B178-2C07AFAD2282}"/>
              </a:ext>
            </a:extLst>
          </p:cNvPr>
          <p:cNvSpPr/>
          <p:nvPr userDrawn="1"/>
        </p:nvSpPr>
        <p:spPr>
          <a:xfrm rot="956757">
            <a:off x="4541663" y="-2135007"/>
            <a:ext cx="9448800" cy="9448800"/>
          </a:xfrm>
          <a:prstGeom prst="roundRect">
            <a:avLst/>
          </a:prstGeom>
          <a:solidFill>
            <a:schemeClr val="accent5"/>
          </a:solidFill>
          <a:ln>
            <a:noFill/>
          </a:ln>
        </p:spPr>
        <p:txBody>
          <a:bodyPr vert="horz" wrap="square" lIns="91440" tIns="45720" rIns="91440" bIns="45720" numCol="1" anchor="t" anchorCtr="0" compatLnSpc="1">
            <a:prstTxWarp prst="textNoShape">
              <a:avLst/>
            </a:prstTxWarp>
          </a:bodyPr>
          <a:lstStyle/>
          <a:p>
            <a:pPr lvl="0"/>
            <a:endParaRPr lang="en-US">
              <a:solidFill>
                <a:schemeClr val="tx1"/>
              </a:solidFill>
            </a:endParaRPr>
          </a:p>
        </p:txBody>
      </p:sp>
      <p:sp>
        <p:nvSpPr>
          <p:cNvPr id="5" name="Picture Placeholder 4">
            <a:extLst>
              <a:ext uri="{FF2B5EF4-FFF2-40B4-BE49-F238E27FC236}">
                <a16:creationId xmlns:a16="http://schemas.microsoft.com/office/drawing/2014/main" xmlns="" id="{53BE769F-B5D5-4386-9117-D4E89CC57978}"/>
              </a:ext>
            </a:extLst>
          </p:cNvPr>
          <p:cNvSpPr>
            <a:spLocks noGrp="1"/>
          </p:cNvSpPr>
          <p:nvPr>
            <p:ph type="pic" sz="quarter" idx="10" hasCustomPrompt="1"/>
          </p:nvPr>
        </p:nvSpPr>
        <p:spPr>
          <a:xfrm>
            <a:off x="695325" y="695325"/>
            <a:ext cx="4640263" cy="5514975"/>
          </a:xfrm>
        </p:spPr>
        <p:txBody>
          <a:bodyPr/>
          <a:lstStyle>
            <a:lvl1pPr marL="0" indent="0">
              <a:buFontTx/>
              <a:buNone/>
              <a:defRPr/>
            </a:lvl1pPr>
          </a:lstStyle>
          <a:p>
            <a:r>
              <a:rPr lang="en-US" dirty="0"/>
              <a:t>[Icon]</a:t>
            </a:r>
          </a:p>
        </p:txBody>
      </p:sp>
      <p:sp>
        <p:nvSpPr>
          <p:cNvPr id="10" name="Title 1">
            <a:extLst>
              <a:ext uri="{FF2B5EF4-FFF2-40B4-BE49-F238E27FC236}">
                <a16:creationId xmlns:a16="http://schemas.microsoft.com/office/drawing/2014/main" xmlns="" id="{43198589-936B-4C71-9C7D-DC138C9961F3}"/>
              </a:ext>
            </a:extLst>
          </p:cNvPr>
          <p:cNvSpPr>
            <a:spLocks noGrp="1"/>
          </p:cNvSpPr>
          <p:nvPr>
            <p:ph type="title" hasCustomPrompt="1"/>
          </p:nvPr>
        </p:nvSpPr>
        <p:spPr>
          <a:xfrm>
            <a:off x="5091939" y="2766218"/>
            <a:ext cx="6276644" cy="1325563"/>
          </a:xfrm>
        </p:spPr>
        <p:txBody>
          <a:bodyPr anchor="b" anchorCtr="0">
            <a:noAutofit/>
          </a:bodyPr>
          <a:lstStyle>
            <a:lvl1pPr>
              <a:defRPr sz="7200">
                <a:solidFill>
                  <a:schemeClr val="bg1"/>
                </a:solidFill>
              </a:defRPr>
            </a:lvl1pPr>
          </a:lstStyle>
          <a:p>
            <a:r>
              <a:rPr lang="en-US" dirty="0"/>
              <a:t>[Section Title]</a:t>
            </a:r>
          </a:p>
        </p:txBody>
      </p:sp>
      <p:cxnSp>
        <p:nvCxnSpPr>
          <p:cNvPr id="11" name="Straight Connector 10">
            <a:extLst>
              <a:ext uri="{FF2B5EF4-FFF2-40B4-BE49-F238E27FC236}">
                <a16:creationId xmlns:a16="http://schemas.microsoft.com/office/drawing/2014/main" xmlns="" id="{6A767EEA-301D-4909-8ECE-79411707884F}"/>
              </a:ext>
            </a:extLst>
          </p:cNvPr>
          <p:cNvCxnSpPr>
            <a:cxnSpLocks/>
          </p:cNvCxnSpPr>
          <p:nvPr userDrawn="1"/>
        </p:nvCxnSpPr>
        <p:spPr>
          <a:xfrm>
            <a:off x="5240741" y="4390126"/>
            <a:ext cx="7915701" cy="0"/>
          </a:xfrm>
          <a:prstGeom prst="line">
            <a:avLst/>
          </a:prstGeom>
          <a:ln w="63500">
            <a:solidFill>
              <a:schemeClr val="bg2"/>
            </a:solidFill>
          </a:ln>
        </p:spPr>
        <p:style>
          <a:lnRef idx="1">
            <a:schemeClr val="accent1"/>
          </a:lnRef>
          <a:fillRef idx="0">
            <a:schemeClr val="accent1"/>
          </a:fillRef>
          <a:effectRef idx="0">
            <a:schemeClr val="accent1"/>
          </a:effectRef>
          <a:fontRef idx="minor">
            <a:schemeClr val="tx1"/>
          </a:fontRef>
        </p:style>
      </p:cxnSp>
      <p:sp>
        <p:nvSpPr>
          <p:cNvPr id="8" name="Content Placeholder 8"/>
          <p:cNvSpPr>
            <a:spLocks noGrp="1"/>
          </p:cNvSpPr>
          <p:nvPr>
            <p:ph sz="quarter" idx="11" hasCustomPrompt="1"/>
          </p:nvPr>
        </p:nvSpPr>
        <p:spPr>
          <a:xfrm>
            <a:off x="5092700" y="4629151"/>
            <a:ext cx="7608888" cy="571500"/>
          </a:xfrm>
        </p:spPr>
        <p:txBody>
          <a:bodyPr/>
          <a:lstStyle>
            <a:lvl1pPr marL="0" indent="0">
              <a:buNone/>
              <a:defRPr>
                <a:solidFill>
                  <a:schemeClr val="bg1"/>
                </a:solidFill>
              </a:defRPr>
            </a:lvl1pPr>
          </a:lstStyle>
          <a:p>
            <a:pPr lvl="0"/>
            <a:r>
              <a:rPr lang="en-US" dirty="0" smtClean="0"/>
              <a:t>[Insert </a:t>
            </a:r>
            <a:r>
              <a:rPr lang="en-US" smtClean="0"/>
              <a:t>section detail]</a:t>
            </a:r>
            <a:endParaRPr lang="en-US" dirty="0"/>
          </a:p>
        </p:txBody>
      </p:sp>
    </p:spTree>
    <p:extLst>
      <p:ext uri="{BB962C8B-B14F-4D97-AF65-F5344CB8AC3E}">
        <p14:creationId xmlns:p14="http://schemas.microsoft.com/office/powerpoint/2010/main" val="1212665865"/>
      </p:ext>
    </p:extLst>
  </p:cSld>
  <p:clrMapOvr>
    <a:masterClrMapping/>
  </p:clrMapOvr>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3_Audit Content Blue Larg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ECAF1D04-C19A-4063-AAB0-AD957B1E703F}"/>
              </a:ext>
            </a:extLst>
          </p:cNvPr>
          <p:cNvSpPr/>
          <p:nvPr userDrawn="1"/>
        </p:nvSpPr>
        <p:spPr>
          <a:xfrm>
            <a:off x="0" y="0"/>
            <a:ext cx="12192000"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8C20F5B4-39D8-4129-9214-8F3393F62F4B}"/>
              </a:ext>
            </a:extLst>
          </p:cNvPr>
          <p:cNvSpPr>
            <a:spLocks noGrp="1"/>
          </p:cNvSpPr>
          <p:nvPr>
            <p:ph type="title" hasCustomPrompt="1"/>
          </p:nvPr>
        </p:nvSpPr>
        <p:spPr>
          <a:xfrm>
            <a:off x="1111584" y="253693"/>
            <a:ext cx="8590556" cy="1325563"/>
          </a:xfrm>
        </p:spPr>
        <p:txBody>
          <a:bodyPr anchor="b" anchorCtr="0"/>
          <a:lstStyle>
            <a:lvl1pPr>
              <a:defRPr>
                <a:solidFill>
                  <a:schemeClr val="bg1"/>
                </a:solidFill>
              </a:defRPr>
            </a:lvl1pPr>
          </a:lstStyle>
          <a:p>
            <a:r>
              <a:rPr lang="en-US"/>
              <a:t>[Click </a:t>
            </a:r>
            <a:r>
              <a:rPr lang="en-US" dirty="0"/>
              <a:t>to edit Master </a:t>
            </a:r>
            <a:r>
              <a:rPr lang="en-US"/>
              <a:t>title style]</a:t>
            </a:r>
            <a:endParaRPr lang="en-US" dirty="0"/>
          </a:p>
        </p:txBody>
      </p:sp>
      <p:sp>
        <p:nvSpPr>
          <p:cNvPr id="3" name="Content Placeholder 2">
            <a:extLst>
              <a:ext uri="{FF2B5EF4-FFF2-40B4-BE49-F238E27FC236}">
                <a16:creationId xmlns:a16="http://schemas.microsoft.com/office/drawing/2014/main" xmlns="" id="{9809B8B1-BEA4-400F-985B-DEF0895F4182}"/>
              </a:ext>
            </a:extLst>
          </p:cNvPr>
          <p:cNvSpPr>
            <a:spLocks noGrp="1"/>
          </p:cNvSpPr>
          <p:nvPr>
            <p:ph idx="1"/>
          </p:nvPr>
        </p:nvSpPr>
        <p:spPr>
          <a:xfrm>
            <a:off x="1111584" y="2173184"/>
            <a:ext cx="10324354" cy="4003778"/>
          </a:xfrm>
        </p:spPr>
        <p:txBody>
          <a:bodyPr>
            <a:normAutofit/>
          </a:bodyPr>
          <a:lstStyle>
            <a:lvl1pPr>
              <a:buClr>
                <a:schemeClr val="bg1"/>
              </a:buClr>
              <a:defRPr sz="2000">
                <a:solidFill>
                  <a:schemeClr val="bg1"/>
                </a:solidFill>
              </a:defRPr>
            </a:lvl1pPr>
            <a:lvl2pPr>
              <a:buClr>
                <a:schemeClr val="bg1"/>
              </a:buClr>
              <a:defRPr sz="2000">
                <a:solidFill>
                  <a:schemeClr val="bg1"/>
                </a:solidFill>
              </a:defRPr>
            </a:lvl2pPr>
            <a:lvl3pPr>
              <a:buClr>
                <a:schemeClr val="bg1"/>
              </a:buClr>
              <a:defRPr sz="2000">
                <a:solidFill>
                  <a:schemeClr val="bg1"/>
                </a:solidFill>
              </a:defRPr>
            </a:lvl3pPr>
            <a:lvl4pPr>
              <a:buClr>
                <a:schemeClr val="bg1"/>
              </a:buClr>
              <a:defRPr sz="2000">
                <a:solidFill>
                  <a:schemeClr val="bg1"/>
                </a:solidFill>
              </a:defRPr>
            </a:lvl4pPr>
            <a:lvl5pPr>
              <a:buClr>
                <a:schemeClr val="bg1"/>
              </a:buClr>
              <a:defRPr sz="2000">
                <a:solidFill>
                  <a:schemeClr val="bg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5" name="Straight Connector 4">
            <a:extLst>
              <a:ext uri="{FF2B5EF4-FFF2-40B4-BE49-F238E27FC236}">
                <a16:creationId xmlns:a16="http://schemas.microsoft.com/office/drawing/2014/main" xmlns="" id="{AB6BDF93-DBE6-4985-9AF8-29A2553848CD}"/>
              </a:ext>
            </a:extLst>
          </p:cNvPr>
          <p:cNvCxnSpPr>
            <a:cxnSpLocks/>
          </p:cNvCxnSpPr>
          <p:nvPr userDrawn="1"/>
        </p:nvCxnSpPr>
        <p:spPr>
          <a:xfrm>
            <a:off x="0" y="1706256"/>
            <a:ext cx="5213684" cy="0"/>
          </a:xfrm>
          <a:prstGeom prst="line">
            <a:avLst/>
          </a:prstGeom>
          <a:ln w="38100">
            <a:solidFill>
              <a:schemeClr val="bg2"/>
            </a:solidFill>
          </a:ln>
        </p:spPr>
        <p:style>
          <a:lnRef idx="1">
            <a:schemeClr val="accent1"/>
          </a:lnRef>
          <a:fillRef idx="0">
            <a:schemeClr val="accent1"/>
          </a:fillRef>
          <a:effectRef idx="0">
            <a:schemeClr val="accent1"/>
          </a:effectRef>
          <a:fontRef idx="minor">
            <a:schemeClr val="tx1"/>
          </a:fontRef>
        </p:style>
      </p:cxnSp>
    </p:spTree>
    <p:extLst/>
  </p:cSld>
  <p:clrMapOvr>
    <a:masterClrMapping/>
  </p:clrMapOvr>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ection Break - Aqua">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xmlns="" id="{574FDDAE-A0EC-49C9-B178-2C07AFAD2282}"/>
              </a:ext>
            </a:extLst>
          </p:cNvPr>
          <p:cNvSpPr/>
          <p:nvPr userDrawn="1"/>
        </p:nvSpPr>
        <p:spPr>
          <a:xfrm rot="956757">
            <a:off x="4541663" y="-2135007"/>
            <a:ext cx="9448800" cy="9448800"/>
          </a:xfrm>
          <a:prstGeom prst="roundRect">
            <a:avLst/>
          </a:prstGeom>
          <a:solidFill>
            <a:schemeClr val="accent6"/>
          </a:solidFill>
          <a:ln>
            <a:noFill/>
          </a:ln>
        </p:spPr>
        <p:txBody>
          <a:bodyPr vert="horz" wrap="square" lIns="91440" tIns="45720" rIns="91440" bIns="45720" numCol="1" anchor="t" anchorCtr="0" compatLnSpc="1">
            <a:prstTxWarp prst="textNoShape">
              <a:avLst/>
            </a:prstTxWarp>
          </a:bodyPr>
          <a:lstStyle/>
          <a:p>
            <a:pPr lvl="0"/>
            <a:endParaRPr lang="en-US">
              <a:solidFill>
                <a:schemeClr val="tx1"/>
              </a:solidFill>
            </a:endParaRPr>
          </a:p>
        </p:txBody>
      </p:sp>
      <p:sp>
        <p:nvSpPr>
          <p:cNvPr id="5" name="Picture Placeholder 4">
            <a:extLst>
              <a:ext uri="{FF2B5EF4-FFF2-40B4-BE49-F238E27FC236}">
                <a16:creationId xmlns:a16="http://schemas.microsoft.com/office/drawing/2014/main" xmlns="" id="{53BE769F-B5D5-4386-9117-D4E89CC57978}"/>
              </a:ext>
            </a:extLst>
          </p:cNvPr>
          <p:cNvSpPr>
            <a:spLocks noGrp="1"/>
          </p:cNvSpPr>
          <p:nvPr>
            <p:ph type="pic" sz="quarter" idx="10" hasCustomPrompt="1"/>
          </p:nvPr>
        </p:nvSpPr>
        <p:spPr>
          <a:xfrm>
            <a:off x="695325" y="695325"/>
            <a:ext cx="4640263" cy="5514975"/>
          </a:xfrm>
        </p:spPr>
        <p:txBody>
          <a:bodyPr/>
          <a:lstStyle>
            <a:lvl1pPr marL="0" indent="0">
              <a:buFontTx/>
              <a:buNone/>
              <a:defRPr/>
            </a:lvl1pPr>
          </a:lstStyle>
          <a:p>
            <a:r>
              <a:rPr lang="en-US" dirty="0"/>
              <a:t>[Icon]</a:t>
            </a:r>
          </a:p>
        </p:txBody>
      </p:sp>
      <p:sp>
        <p:nvSpPr>
          <p:cNvPr id="10" name="Title 1">
            <a:extLst>
              <a:ext uri="{FF2B5EF4-FFF2-40B4-BE49-F238E27FC236}">
                <a16:creationId xmlns:a16="http://schemas.microsoft.com/office/drawing/2014/main" xmlns="" id="{43198589-936B-4C71-9C7D-DC138C9961F3}"/>
              </a:ext>
            </a:extLst>
          </p:cNvPr>
          <p:cNvSpPr>
            <a:spLocks noGrp="1"/>
          </p:cNvSpPr>
          <p:nvPr>
            <p:ph type="title" hasCustomPrompt="1"/>
          </p:nvPr>
        </p:nvSpPr>
        <p:spPr>
          <a:xfrm>
            <a:off x="5091939" y="2766218"/>
            <a:ext cx="6276644" cy="1325563"/>
          </a:xfrm>
        </p:spPr>
        <p:txBody>
          <a:bodyPr anchor="b" anchorCtr="0">
            <a:noAutofit/>
          </a:bodyPr>
          <a:lstStyle>
            <a:lvl1pPr>
              <a:defRPr sz="7200">
                <a:solidFill>
                  <a:schemeClr val="bg1"/>
                </a:solidFill>
              </a:defRPr>
            </a:lvl1pPr>
          </a:lstStyle>
          <a:p>
            <a:r>
              <a:rPr lang="en-US" dirty="0"/>
              <a:t>[Section Title]</a:t>
            </a:r>
          </a:p>
        </p:txBody>
      </p:sp>
      <p:cxnSp>
        <p:nvCxnSpPr>
          <p:cNvPr id="11" name="Straight Connector 10">
            <a:extLst>
              <a:ext uri="{FF2B5EF4-FFF2-40B4-BE49-F238E27FC236}">
                <a16:creationId xmlns:a16="http://schemas.microsoft.com/office/drawing/2014/main" xmlns="" id="{6A767EEA-301D-4909-8ECE-79411707884F}"/>
              </a:ext>
            </a:extLst>
          </p:cNvPr>
          <p:cNvCxnSpPr>
            <a:cxnSpLocks/>
          </p:cNvCxnSpPr>
          <p:nvPr userDrawn="1"/>
        </p:nvCxnSpPr>
        <p:spPr>
          <a:xfrm>
            <a:off x="5240741" y="4390126"/>
            <a:ext cx="7915701" cy="0"/>
          </a:xfrm>
          <a:prstGeom prst="line">
            <a:avLst/>
          </a:prstGeom>
          <a:ln w="63500">
            <a:solidFill>
              <a:schemeClr val="bg2"/>
            </a:solidFill>
          </a:ln>
        </p:spPr>
        <p:style>
          <a:lnRef idx="1">
            <a:schemeClr val="accent1"/>
          </a:lnRef>
          <a:fillRef idx="0">
            <a:schemeClr val="accent1"/>
          </a:fillRef>
          <a:effectRef idx="0">
            <a:schemeClr val="accent1"/>
          </a:effectRef>
          <a:fontRef idx="minor">
            <a:schemeClr val="tx1"/>
          </a:fontRef>
        </p:style>
      </p:cxnSp>
      <p:sp>
        <p:nvSpPr>
          <p:cNvPr id="8" name="Content Placeholder 8"/>
          <p:cNvSpPr>
            <a:spLocks noGrp="1"/>
          </p:cNvSpPr>
          <p:nvPr>
            <p:ph sz="quarter" idx="11" hasCustomPrompt="1"/>
          </p:nvPr>
        </p:nvSpPr>
        <p:spPr>
          <a:xfrm>
            <a:off x="5092700" y="4629151"/>
            <a:ext cx="7608888" cy="571500"/>
          </a:xfrm>
        </p:spPr>
        <p:txBody>
          <a:bodyPr/>
          <a:lstStyle>
            <a:lvl1pPr marL="0" indent="0">
              <a:buNone/>
              <a:defRPr>
                <a:solidFill>
                  <a:schemeClr val="bg1"/>
                </a:solidFill>
              </a:defRPr>
            </a:lvl1pPr>
          </a:lstStyle>
          <a:p>
            <a:pPr lvl="0"/>
            <a:r>
              <a:rPr lang="en-US" dirty="0" smtClean="0"/>
              <a:t>[Insert </a:t>
            </a:r>
            <a:r>
              <a:rPr lang="en-US" smtClean="0"/>
              <a:t>section detail]</a:t>
            </a:r>
            <a:endParaRPr lang="en-US" dirty="0"/>
          </a:p>
        </p:txBody>
      </p:sp>
    </p:spTree>
    <p:extLst>
      <p:ext uri="{BB962C8B-B14F-4D97-AF65-F5344CB8AC3E}">
        <p14:creationId xmlns:p14="http://schemas.microsoft.com/office/powerpoint/2010/main" val="1845237937"/>
      </p:ext>
    </p:extLst>
  </p:cSld>
  <p:clrMapOvr>
    <a:masterClrMapping/>
  </p:clrMapOvr>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2_Audit Content Blue Larg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ECAF1D04-C19A-4063-AAB0-AD957B1E703F}"/>
              </a:ext>
            </a:extLst>
          </p:cNvPr>
          <p:cNvSpPr/>
          <p:nvPr userDrawn="1"/>
        </p:nvSpPr>
        <p:spPr>
          <a:xfrm>
            <a:off x="0" y="0"/>
            <a:ext cx="12192000"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8C20F5B4-39D8-4129-9214-8F3393F62F4B}"/>
              </a:ext>
            </a:extLst>
          </p:cNvPr>
          <p:cNvSpPr>
            <a:spLocks noGrp="1"/>
          </p:cNvSpPr>
          <p:nvPr>
            <p:ph type="title" hasCustomPrompt="1"/>
          </p:nvPr>
        </p:nvSpPr>
        <p:spPr>
          <a:xfrm>
            <a:off x="1111584" y="253693"/>
            <a:ext cx="8590556" cy="1325563"/>
          </a:xfrm>
        </p:spPr>
        <p:txBody>
          <a:bodyPr anchor="b" anchorCtr="0"/>
          <a:lstStyle>
            <a:lvl1pPr>
              <a:defRPr>
                <a:solidFill>
                  <a:schemeClr val="bg1"/>
                </a:solidFill>
              </a:defRPr>
            </a:lvl1pPr>
          </a:lstStyle>
          <a:p>
            <a:r>
              <a:rPr lang="en-US"/>
              <a:t>[Click </a:t>
            </a:r>
            <a:r>
              <a:rPr lang="en-US" dirty="0"/>
              <a:t>to edit Master </a:t>
            </a:r>
            <a:r>
              <a:rPr lang="en-US"/>
              <a:t>title style]</a:t>
            </a:r>
            <a:endParaRPr lang="en-US" dirty="0"/>
          </a:p>
        </p:txBody>
      </p:sp>
      <p:sp>
        <p:nvSpPr>
          <p:cNvPr id="3" name="Content Placeholder 2">
            <a:extLst>
              <a:ext uri="{FF2B5EF4-FFF2-40B4-BE49-F238E27FC236}">
                <a16:creationId xmlns:a16="http://schemas.microsoft.com/office/drawing/2014/main" xmlns="" id="{9809B8B1-BEA4-400F-985B-DEF0895F4182}"/>
              </a:ext>
            </a:extLst>
          </p:cNvPr>
          <p:cNvSpPr>
            <a:spLocks noGrp="1"/>
          </p:cNvSpPr>
          <p:nvPr>
            <p:ph idx="1"/>
          </p:nvPr>
        </p:nvSpPr>
        <p:spPr>
          <a:xfrm>
            <a:off x="1111584" y="2173184"/>
            <a:ext cx="10324354" cy="4003778"/>
          </a:xfrm>
        </p:spPr>
        <p:txBody>
          <a:bodyPr>
            <a:normAutofit/>
          </a:bodyPr>
          <a:lstStyle>
            <a:lvl1pPr>
              <a:buClr>
                <a:schemeClr val="bg1"/>
              </a:buClr>
              <a:defRPr sz="2000">
                <a:solidFill>
                  <a:schemeClr val="bg1"/>
                </a:solidFill>
              </a:defRPr>
            </a:lvl1pPr>
            <a:lvl2pPr>
              <a:buClr>
                <a:schemeClr val="bg1"/>
              </a:buClr>
              <a:defRPr sz="2000">
                <a:solidFill>
                  <a:schemeClr val="bg1"/>
                </a:solidFill>
              </a:defRPr>
            </a:lvl2pPr>
            <a:lvl3pPr>
              <a:buClr>
                <a:schemeClr val="bg1"/>
              </a:buClr>
              <a:defRPr sz="2000">
                <a:solidFill>
                  <a:schemeClr val="bg1"/>
                </a:solidFill>
              </a:defRPr>
            </a:lvl3pPr>
            <a:lvl4pPr>
              <a:buClr>
                <a:schemeClr val="bg1"/>
              </a:buClr>
              <a:defRPr sz="2000">
                <a:solidFill>
                  <a:schemeClr val="bg1"/>
                </a:solidFill>
              </a:defRPr>
            </a:lvl4pPr>
            <a:lvl5pPr>
              <a:buClr>
                <a:schemeClr val="bg1"/>
              </a:buClr>
              <a:defRPr sz="2000">
                <a:solidFill>
                  <a:schemeClr val="bg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5" name="Straight Connector 4">
            <a:extLst>
              <a:ext uri="{FF2B5EF4-FFF2-40B4-BE49-F238E27FC236}">
                <a16:creationId xmlns:a16="http://schemas.microsoft.com/office/drawing/2014/main" xmlns="" id="{AB6BDF93-DBE6-4985-9AF8-29A2553848CD}"/>
              </a:ext>
            </a:extLst>
          </p:cNvPr>
          <p:cNvCxnSpPr>
            <a:cxnSpLocks/>
          </p:cNvCxnSpPr>
          <p:nvPr userDrawn="1"/>
        </p:nvCxnSpPr>
        <p:spPr>
          <a:xfrm>
            <a:off x="0" y="1706256"/>
            <a:ext cx="5213684" cy="0"/>
          </a:xfrm>
          <a:prstGeom prst="line">
            <a:avLst/>
          </a:prstGeom>
          <a:ln w="38100">
            <a:solidFill>
              <a:schemeClr val="bg2"/>
            </a:solidFill>
          </a:ln>
        </p:spPr>
        <p:style>
          <a:lnRef idx="1">
            <a:schemeClr val="accent1"/>
          </a:lnRef>
          <a:fillRef idx="0">
            <a:schemeClr val="accent1"/>
          </a:fillRef>
          <a:effectRef idx="0">
            <a:schemeClr val="accent1"/>
          </a:effectRef>
          <a:fontRef idx="minor">
            <a:schemeClr val="tx1"/>
          </a:fontRef>
        </p:style>
      </p:cxnSp>
    </p:spTree>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6_Title Slide">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7882360" y="0"/>
            <a:ext cx="2604304" cy="6858000"/>
          </a:xfrm>
          <a:prstGeom prst="rect">
            <a:avLst/>
          </a:prstGeom>
          <a:solidFill>
            <a:srgbClr val="F9B3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userDrawn="1"/>
        </p:nvSpPr>
        <p:spPr>
          <a:xfrm>
            <a:off x="0" y="4755636"/>
            <a:ext cx="12192000" cy="210236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1921AB9A-FDEA-4284-9A29-96F36D8BEAED}"/>
              </a:ext>
            </a:extLst>
          </p:cNvPr>
          <p:cNvSpPr>
            <a:spLocks noGrp="1"/>
          </p:cNvSpPr>
          <p:nvPr>
            <p:ph type="ctrTitle" hasCustomPrompt="1"/>
          </p:nvPr>
        </p:nvSpPr>
        <p:spPr>
          <a:xfrm>
            <a:off x="440532" y="1103251"/>
            <a:ext cx="5751924" cy="3451891"/>
          </a:xfrm>
        </p:spPr>
        <p:txBody>
          <a:bodyPr anchor="b">
            <a:normAutofit/>
          </a:bodyPr>
          <a:lstStyle>
            <a:lvl1pPr algn="l">
              <a:defRPr sz="5500">
                <a:solidFill>
                  <a:schemeClr val="tx1"/>
                </a:solidFill>
              </a:defRPr>
            </a:lvl1pPr>
          </a:lstStyle>
          <a:p>
            <a:r>
              <a:rPr lang="en-US" dirty="0"/>
              <a:t>[Click to edit Master title style]</a:t>
            </a:r>
          </a:p>
        </p:txBody>
      </p:sp>
      <p:sp>
        <p:nvSpPr>
          <p:cNvPr id="3" name="Subtitle 2">
            <a:extLst>
              <a:ext uri="{FF2B5EF4-FFF2-40B4-BE49-F238E27FC236}">
                <a16:creationId xmlns:a16="http://schemas.microsoft.com/office/drawing/2014/main" xmlns="" id="{53C854E8-C2B0-48CB-B2DE-E631AC5E03EE}"/>
              </a:ext>
            </a:extLst>
          </p:cNvPr>
          <p:cNvSpPr>
            <a:spLocks noGrp="1"/>
          </p:cNvSpPr>
          <p:nvPr>
            <p:ph type="subTitle" idx="1" hasCustomPrompt="1"/>
          </p:nvPr>
        </p:nvSpPr>
        <p:spPr>
          <a:xfrm>
            <a:off x="440532" y="5117011"/>
            <a:ext cx="3345656" cy="369459"/>
          </a:xfrm>
        </p:spPr>
        <p:txBody>
          <a:bodyPr>
            <a:normAutofit/>
          </a:bodyPr>
          <a:lstStyle>
            <a:lvl1pPr marL="0" indent="0" algn="l">
              <a:buNone/>
              <a:defRPr sz="1500" b="1">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a:t>
            </a:r>
            <a:r>
              <a:rPr lang="en-US" dirty="0" err="1"/>
              <a:t>Firstname</a:t>
            </a:r>
            <a:r>
              <a:rPr lang="en-US" dirty="0"/>
              <a:t> </a:t>
            </a:r>
            <a:r>
              <a:rPr lang="en-US" dirty="0" err="1"/>
              <a:t>Lastname</a:t>
            </a:r>
            <a:r>
              <a:rPr lang="en-US" dirty="0"/>
              <a:t>]</a:t>
            </a:r>
          </a:p>
        </p:txBody>
      </p:sp>
      <p:sp>
        <p:nvSpPr>
          <p:cNvPr id="27" name="Text Placeholder 26">
            <a:extLst>
              <a:ext uri="{FF2B5EF4-FFF2-40B4-BE49-F238E27FC236}">
                <a16:creationId xmlns:a16="http://schemas.microsoft.com/office/drawing/2014/main" xmlns="" id="{3C86F298-D7E2-4FBE-82F0-23654585659E}"/>
              </a:ext>
            </a:extLst>
          </p:cNvPr>
          <p:cNvSpPr>
            <a:spLocks noGrp="1"/>
          </p:cNvSpPr>
          <p:nvPr>
            <p:ph type="body" sz="quarter" idx="11" hasCustomPrompt="1"/>
          </p:nvPr>
        </p:nvSpPr>
        <p:spPr>
          <a:xfrm>
            <a:off x="440532" y="5529967"/>
            <a:ext cx="3345656" cy="422275"/>
          </a:xfrm>
        </p:spPr>
        <p:txBody>
          <a:bodyPr>
            <a:normAutofit/>
          </a:bodyPr>
          <a:lstStyle>
            <a:lvl1pPr marL="0" indent="0">
              <a:buNone/>
              <a:defRPr sz="1200">
                <a:solidFill>
                  <a:schemeClr val="bg1"/>
                </a:solidFill>
              </a:defRPr>
            </a:lvl1pPr>
            <a:lvl2pPr marL="365760" indent="0">
              <a:buNone/>
              <a:defRPr>
                <a:solidFill>
                  <a:schemeClr val="bg1"/>
                </a:solidFill>
              </a:defRPr>
            </a:lvl2pPr>
            <a:lvl3pPr marL="731520" indent="0">
              <a:buNone/>
              <a:defRPr>
                <a:solidFill>
                  <a:schemeClr val="bg1"/>
                </a:solidFill>
              </a:defRPr>
            </a:lvl3pPr>
            <a:lvl4pPr marL="1097280" indent="0">
              <a:buNone/>
              <a:defRPr>
                <a:solidFill>
                  <a:schemeClr val="bg1"/>
                </a:solidFill>
              </a:defRPr>
            </a:lvl4pPr>
            <a:lvl5pPr marL="1463040" indent="0">
              <a:buNone/>
              <a:defRPr>
                <a:solidFill>
                  <a:schemeClr val="bg1"/>
                </a:solidFill>
              </a:defRPr>
            </a:lvl5pPr>
          </a:lstStyle>
          <a:p>
            <a:pPr lvl="0"/>
            <a:r>
              <a:rPr lang="en-US" dirty="0"/>
              <a:t>[Job title]</a:t>
            </a:r>
          </a:p>
        </p:txBody>
      </p:sp>
      <p:sp>
        <p:nvSpPr>
          <p:cNvPr id="11" name="Freeform 13">
            <a:extLst>
              <a:ext uri="{FF2B5EF4-FFF2-40B4-BE49-F238E27FC236}">
                <a16:creationId xmlns:a16="http://schemas.microsoft.com/office/drawing/2014/main" xmlns="" id="{D82B087F-9B39-4634-A2AD-3D2D0D736FC7}"/>
              </a:ext>
            </a:extLst>
          </p:cNvPr>
          <p:cNvSpPr>
            <a:spLocks/>
          </p:cNvSpPr>
          <p:nvPr userDrawn="1"/>
        </p:nvSpPr>
        <p:spPr bwMode="auto">
          <a:xfrm flipV="1">
            <a:off x="-11576" y="4667693"/>
            <a:ext cx="12292315" cy="87942"/>
          </a:xfrm>
          <a:custGeom>
            <a:avLst/>
            <a:gdLst>
              <a:gd name="T0" fmla="*/ 7680 w 7680"/>
              <a:gd name="T1" fmla="*/ 16 h 32"/>
              <a:gd name="T2" fmla="*/ 7680 w 7680"/>
              <a:gd name="T3" fmla="*/ 16 h 32"/>
              <a:gd name="T4" fmla="*/ 7655 w 7680"/>
              <a:gd name="T5" fmla="*/ 0 h 32"/>
              <a:gd name="T6" fmla="*/ 0 w 7680"/>
              <a:gd name="T7" fmla="*/ 0 h 32"/>
              <a:gd name="T8" fmla="*/ 0 w 7680"/>
              <a:gd name="T9" fmla="*/ 32 h 32"/>
              <a:gd name="T10" fmla="*/ 7675 w 7680"/>
              <a:gd name="T11" fmla="*/ 32 h 32"/>
              <a:gd name="T12" fmla="*/ 7680 w 7680"/>
              <a:gd name="T13" fmla="*/ 16 h 32"/>
              <a:gd name="connsiteX0" fmla="*/ 9852 w 10000"/>
              <a:gd name="connsiteY0" fmla="*/ 6562 h 10000"/>
              <a:gd name="connsiteX1" fmla="*/ 10000 w 10000"/>
              <a:gd name="connsiteY1" fmla="*/ 5000 h 10000"/>
              <a:gd name="connsiteX2" fmla="*/ 9967 w 10000"/>
              <a:gd name="connsiteY2" fmla="*/ 0 h 10000"/>
              <a:gd name="connsiteX3" fmla="*/ 0 w 10000"/>
              <a:gd name="connsiteY3" fmla="*/ 0 h 10000"/>
              <a:gd name="connsiteX4" fmla="*/ 0 w 10000"/>
              <a:gd name="connsiteY4" fmla="*/ 10000 h 10000"/>
              <a:gd name="connsiteX5" fmla="*/ 9993 w 10000"/>
              <a:gd name="connsiteY5" fmla="*/ 10000 h 10000"/>
              <a:gd name="connsiteX6" fmla="*/ 9852 w 10000"/>
              <a:gd name="connsiteY6" fmla="*/ 6562 h 10000"/>
              <a:gd name="connsiteX0" fmla="*/ 9875 w 10000"/>
              <a:gd name="connsiteY0" fmla="*/ 4479 h 10000"/>
              <a:gd name="connsiteX1" fmla="*/ 10000 w 10000"/>
              <a:gd name="connsiteY1" fmla="*/ 5000 h 10000"/>
              <a:gd name="connsiteX2" fmla="*/ 9967 w 10000"/>
              <a:gd name="connsiteY2" fmla="*/ 0 h 10000"/>
              <a:gd name="connsiteX3" fmla="*/ 0 w 10000"/>
              <a:gd name="connsiteY3" fmla="*/ 0 h 10000"/>
              <a:gd name="connsiteX4" fmla="*/ 0 w 10000"/>
              <a:gd name="connsiteY4" fmla="*/ 10000 h 10000"/>
              <a:gd name="connsiteX5" fmla="*/ 9993 w 10000"/>
              <a:gd name="connsiteY5" fmla="*/ 10000 h 10000"/>
              <a:gd name="connsiteX6" fmla="*/ 9875 w 10000"/>
              <a:gd name="connsiteY6" fmla="*/ 4479 h 10000"/>
              <a:gd name="connsiteX0" fmla="*/ 9993 w 10736"/>
              <a:gd name="connsiteY0" fmla="*/ 10000 h 10000"/>
              <a:gd name="connsiteX1" fmla="*/ 10000 w 10736"/>
              <a:gd name="connsiteY1" fmla="*/ 5000 h 10000"/>
              <a:gd name="connsiteX2" fmla="*/ 9967 w 10736"/>
              <a:gd name="connsiteY2" fmla="*/ 0 h 10000"/>
              <a:gd name="connsiteX3" fmla="*/ 0 w 10736"/>
              <a:gd name="connsiteY3" fmla="*/ 0 h 10000"/>
              <a:gd name="connsiteX4" fmla="*/ 0 w 10736"/>
              <a:gd name="connsiteY4" fmla="*/ 10000 h 10000"/>
              <a:gd name="connsiteX5" fmla="*/ 9993 w 10736"/>
              <a:gd name="connsiteY5" fmla="*/ 10000 h 10000"/>
              <a:gd name="connsiteX0" fmla="*/ 9993 w 10022"/>
              <a:gd name="connsiteY0" fmla="*/ 10000 h 10541"/>
              <a:gd name="connsiteX1" fmla="*/ 10000 w 10022"/>
              <a:gd name="connsiteY1" fmla="*/ 5000 h 10541"/>
              <a:gd name="connsiteX2" fmla="*/ 9967 w 10022"/>
              <a:gd name="connsiteY2" fmla="*/ 0 h 10541"/>
              <a:gd name="connsiteX3" fmla="*/ 0 w 10022"/>
              <a:gd name="connsiteY3" fmla="*/ 0 h 10541"/>
              <a:gd name="connsiteX4" fmla="*/ 0 w 10022"/>
              <a:gd name="connsiteY4" fmla="*/ 10000 h 10541"/>
              <a:gd name="connsiteX5" fmla="*/ 9993 w 10022"/>
              <a:gd name="connsiteY5" fmla="*/ 10000 h 10541"/>
              <a:gd name="connsiteX0" fmla="*/ 9993 w 10736"/>
              <a:gd name="connsiteY0" fmla="*/ 10000 h 10962"/>
              <a:gd name="connsiteX1" fmla="*/ 10000 w 10736"/>
              <a:gd name="connsiteY1" fmla="*/ 5000 h 10962"/>
              <a:gd name="connsiteX2" fmla="*/ 9967 w 10736"/>
              <a:gd name="connsiteY2" fmla="*/ 0 h 10962"/>
              <a:gd name="connsiteX3" fmla="*/ 0 w 10736"/>
              <a:gd name="connsiteY3" fmla="*/ 0 h 10962"/>
              <a:gd name="connsiteX4" fmla="*/ 0 w 10736"/>
              <a:gd name="connsiteY4" fmla="*/ 10000 h 10962"/>
              <a:gd name="connsiteX5" fmla="*/ 9993 w 10736"/>
              <a:gd name="connsiteY5" fmla="*/ 10000 h 10962"/>
              <a:gd name="connsiteX0" fmla="*/ 9993 w 10736"/>
              <a:gd name="connsiteY0" fmla="*/ 10000 h 10740"/>
              <a:gd name="connsiteX1" fmla="*/ 10000 w 10736"/>
              <a:gd name="connsiteY1" fmla="*/ 5000 h 10740"/>
              <a:gd name="connsiteX2" fmla="*/ 9967 w 10736"/>
              <a:gd name="connsiteY2" fmla="*/ 0 h 10740"/>
              <a:gd name="connsiteX3" fmla="*/ 0 w 10736"/>
              <a:gd name="connsiteY3" fmla="*/ 0 h 10740"/>
              <a:gd name="connsiteX4" fmla="*/ 0 w 10736"/>
              <a:gd name="connsiteY4" fmla="*/ 10000 h 10740"/>
              <a:gd name="connsiteX5" fmla="*/ 9993 w 10736"/>
              <a:gd name="connsiteY5" fmla="*/ 10000 h 10740"/>
              <a:gd name="connsiteX0" fmla="*/ 9993 w 10000"/>
              <a:gd name="connsiteY0" fmla="*/ 10000 h 10740"/>
              <a:gd name="connsiteX1" fmla="*/ 10000 w 10000"/>
              <a:gd name="connsiteY1" fmla="*/ 5000 h 10740"/>
              <a:gd name="connsiteX2" fmla="*/ 9967 w 10000"/>
              <a:gd name="connsiteY2" fmla="*/ 0 h 10740"/>
              <a:gd name="connsiteX3" fmla="*/ 0 w 10000"/>
              <a:gd name="connsiteY3" fmla="*/ 0 h 10740"/>
              <a:gd name="connsiteX4" fmla="*/ 0 w 10000"/>
              <a:gd name="connsiteY4" fmla="*/ 10000 h 10740"/>
              <a:gd name="connsiteX5" fmla="*/ 9993 w 10000"/>
              <a:gd name="connsiteY5" fmla="*/ 10000 h 10740"/>
              <a:gd name="connsiteX0" fmla="*/ 9993 w 9993"/>
              <a:gd name="connsiteY0" fmla="*/ 10000 h 10740"/>
              <a:gd name="connsiteX1" fmla="*/ 9812 w 9993"/>
              <a:gd name="connsiteY1" fmla="*/ 3958 h 10740"/>
              <a:gd name="connsiteX2" fmla="*/ 9967 w 9993"/>
              <a:gd name="connsiteY2" fmla="*/ 0 h 10740"/>
              <a:gd name="connsiteX3" fmla="*/ 0 w 9993"/>
              <a:gd name="connsiteY3" fmla="*/ 0 h 10740"/>
              <a:gd name="connsiteX4" fmla="*/ 0 w 9993"/>
              <a:gd name="connsiteY4" fmla="*/ 10000 h 10740"/>
              <a:gd name="connsiteX5" fmla="*/ 9993 w 9993"/>
              <a:gd name="connsiteY5" fmla="*/ 10000 h 10740"/>
              <a:gd name="connsiteX0" fmla="*/ 10000 w 10010"/>
              <a:gd name="connsiteY0" fmla="*/ 9311 h 10000"/>
              <a:gd name="connsiteX1" fmla="*/ 10010 w 10010"/>
              <a:gd name="connsiteY1" fmla="*/ 4170 h 10000"/>
              <a:gd name="connsiteX2" fmla="*/ 9974 w 10010"/>
              <a:gd name="connsiteY2" fmla="*/ 0 h 10000"/>
              <a:gd name="connsiteX3" fmla="*/ 0 w 10010"/>
              <a:gd name="connsiteY3" fmla="*/ 0 h 10000"/>
              <a:gd name="connsiteX4" fmla="*/ 0 w 10010"/>
              <a:gd name="connsiteY4" fmla="*/ 9311 h 10000"/>
              <a:gd name="connsiteX5" fmla="*/ 10000 w 10010"/>
              <a:gd name="connsiteY5" fmla="*/ 9311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10" h="10000">
                <a:moveTo>
                  <a:pt x="10000" y="9311"/>
                </a:moveTo>
                <a:cubicBezTo>
                  <a:pt x="9998" y="9506"/>
                  <a:pt x="10014" y="5722"/>
                  <a:pt x="10010" y="4170"/>
                </a:cubicBezTo>
                <a:cubicBezTo>
                  <a:pt x="9999" y="2618"/>
                  <a:pt x="9985" y="1552"/>
                  <a:pt x="9974" y="0"/>
                </a:cubicBezTo>
                <a:lnTo>
                  <a:pt x="0" y="0"/>
                </a:lnTo>
                <a:lnTo>
                  <a:pt x="0" y="9311"/>
                </a:lnTo>
                <a:cubicBezTo>
                  <a:pt x="1666" y="10863"/>
                  <a:pt x="4999" y="9311"/>
                  <a:pt x="10000" y="9311"/>
                </a:cubicBez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0" name="Rectangle 9"/>
          <p:cNvSpPr/>
          <p:nvPr userDrawn="1"/>
        </p:nvSpPr>
        <p:spPr>
          <a:xfrm>
            <a:off x="7377396" y="1951151"/>
            <a:ext cx="3572255" cy="49068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phon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057457" y="673355"/>
            <a:ext cx="4135262" cy="6272588"/>
          </a:xfrm>
          <a:prstGeom prst="rect">
            <a:avLst/>
          </a:prstGeom>
        </p:spPr>
      </p:pic>
    </p:spTree>
    <p:extLst/>
  </p:cSld>
  <p:clrMapOvr>
    <a:masterClrMapping/>
  </p:clrMapOvr>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Section Break - Purple">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xmlns="" id="{574FDDAE-A0EC-49C9-B178-2C07AFAD2282}"/>
              </a:ext>
            </a:extLst>
          </p:cNvPr>
          <p:cNvSpPr/>
          <p:nvPr userDrawn="1"/>
        </p:nvSpPr>
        <p:spPr>
          <a:xfrm rot="956757">
            <a:off x="4541663" y="-2135007"/>
            <a:ext cx="9448800" cy="9448800"/>
          </a:xfrm>
          <a:prstGeom prst="roundRect">
            <a:avLst/>
          </a:prstGeom>
          <a:solidFill>
            <a:srgbClr val="6239B4"/>
          </a:solidFill>
          <a:ln>
            <a:noFill/>
          </a:ln>
        </p:spPr>
        <p:txBody>
          <a:bodyPr vert="horz" wrap="square" lIns="91440" tIns="45720" rIns="91440" bIns="45720" numCol="1" anchor="t" anchorCtr="0" compatLnSpc="1">
            <a:prstTxWarp prst="textNoShape">
              <a:avLst/>
            </a:prstTxWarp>
          </a:bodyPr>
          <a:lstStyle/>
          <a:p>
            <a:pPr lvl="0"/>
            <a:endParaRPr lang="en-US">
              <a:solidFill>
                <a:schemeClr val="tx1"/>
              </a:solidFill>
            </a:endParaRPr>
          </a:p>
        </p:txBody>
      </p:sp>
      <p:sp>
        <p:nvSpPr>
          <p:cNvPr id="5" name="Picture Placeholder 4">
            <a:extLst>
              <a:ext uri="{FF2B5EF4-FFF2-40B4-BE49-F238E27FC236}">
                <a16:creationId xmlns:a16="http://schemas.microsoft.com/office/drawing/2014/main" xmlns="" id="{53BE769F-B5D5-4386-9117-D4E89CC57978}"/>
              </a:ext>
            </a:extLst>
          </p:cNvPr>
          <p:cNvSpPr>
            <a:spLocks noGrp="1"/>
          </p:cNvSpPr>
          <p:nvPr>
            <p:ph type="pic" sz="quarter" idx="10" hasCustomPrompt="1"/>
          </p:nvPr>
        </p:nvSpPr>
        <p:spPr>
          <a:xfrm>
            <a:off x="695325" y="695325"/>
            <a:ext cx="4640263" cy="5514975"/>
          </a:xfrm>
        </p:spPr>
        <p:txBody>
          <a:bodyPr/>
          <a:lstStyle>
            <a:lvl1pPr marL="0" indent="0">
              <a:buFontTx/>
              <a:buNone/>
              <a:defRPr/>
            </a:lvl1pPr>
          </a:lstStyle>
          <a:p>
            <a:r>
              <a:rPr lang="en-US" dirty="0"/>
              <a:t>[Icon]</a:t>
            </a:r>
          </a:p>
        </p:txBody>
      </p:sp>
      <p:sp>
        <p:nvSpPr>
          <p:cNvPr id="10" name="Title 1">
            <a:extLst>
              <a:ext uri="{FF2B5EF4-FFF2-40B4-BE49-F238E27FC236}">
                <a16:creationId xmlns:a16="http://schemas.microsoft.com/office/drawing/2014/main" xmlns="" id="{43198589-936B-4C71-9C7D-DC138C9961F3}"/>
              </a:ext>
            </a:extLst>
          </p:cNvPr>
          <p:cNvSpPr>
            <a:spLocks noGrp="1"/>
          </p:cNvSpPr>
          <p:nvPr>
            <p:ph type="title" hasCustomPrompt="1"/>
          </p:nvPr>
        </p:nvSpPr>
        <p:spPr>
          <a:xfrm>
            <a:off x="5091939" y="2766218"/>
            <a:ext cx="6276644" cy="1325563"/>
          </a:xfrm>
        </p:spPr>
        <p:txBody>
          <a:bodyPr anchor="b" anchorCtr="0">
            <a:noAutofit/>
          </a:bodyPr>
          <a:lstStyle>
            <a:lvl1pPr>
              <a:defRPr sz="7200">
                <a:solidFill>
                  <a:schemeClr val="bg1"/>
                </a:solidFill>
              </a:defRPr>
            </a:lvl1pPr>
          </a:lstStyle>
          <a:p>
            <a:r>
              <a:rPr lang="en-US" dirty="0"/>
              <a:t>[Section Title]</a:t>
            </a:r>
          </a:p>
        </p:txBody>
      </p:sp>
      <p:cxnSp>
        <p:nvCxnSpPr>
          <p:cNvPr id="11" name="Straight Connector 10">
            <a:extLst>
              <a:ext uri="{FF2B5EF4-FFF2-40B4-BE49-F238E27FC236}">
                <a16:creationId xmlns:a16="http://schemas.microsoft.com/office/drawing/2014/main" xmlns="" id="{6A767EEA-301D-4909-8ECE-79411707884F}"/>
              </a:ext>
            </a:extLst>
          </p:cNvPr>
          <p:cNvCxnSpPr>
            <a:cxnSpLocks/>
          </p:cNvCxnSpPr>
          <p:nvPr userDrawn="1"/>
        </p:nvCxnSpPr>
        <p:spPr>
          <a:xfrm>
            <a:off x="5240741" y="4390126"/>
            <a:ext cx="7915701" cy="0"/>
          </a:xfrm>
          <a:prstGeom prst="line">
            <a:avLst/>
          </a:prstGeom>
          <a:ln w="63500">
            <a:solidFill>
              <a:schemeClr val="bg2"/>
            </a:solidFill>
          </a:ln>
        </p:spPr>
        <p:style>
          <a:lnRef idx="1">
            <a:schemeClr val="accent1"/>
          </a:lnRef>
          <a:fillRef idx="0">
            <a:schemeClr val="accent1"/>
          </a:fillRef>
          <a:effectRef idx="0">
            <a:schemeClr val="accent1"/>
          </a:effectRef>
          <a:fontRef idx="minor">
            <a:schemeClr val="tx1"/>
          </a:fontRef>
        </p:style>
      </p:cxnSp>
      <p:sp>
        <p:nvSpPr>
          <p:cNvPr id="8" name="Content Placeholder 8"/>
          <p:cNvSpPr>
            <a:spLocks noGrp="1"/>
          </p:cNvSpPr>
          <p:nvPr>
            <p:ph sz="quarter" idx="11" hasCustomPrompt="1"/>
          </p:nvPr>
        </p:nvSpPr>
        <p:spPr>
          <a:xfrm>
            <a:off x="5092700" y="4629151"/>
            <a:ext cx="7608888" cy="571500"/>
          </a:xfrm>
        </p:spPr>
        <p:txBody>
          <a:bodyPr/>
          <a:lstStyle>
            <a:lvl1pPr marL="0" indent="0">
              <a:buNone/>
              <a:defRPr>
                <a:solidFill>
                  <a:schemeClr val="bg1"/>
                </a:solidFill>
              </a:defRPr>
            </a:lvl1pPr>
          </a:lstStyle>
          <a:p>
            <a:pPr lvl="0"/>
            <a:r>
              <a:rPr lang="en-US" dirty="0" smtClean="0"/>
              <a:t>[Insert </a:t>
            </a:r>
            <a:r>
              <a:rPr lang="en-US" smtClean="0"/>
              <a:t>section detail]</a:t>
            </a:r>
            <a:endParaRPr lang="en-US" dirty="0"/>
          </a:p>
        </p:txBody>
      </p:sp>
    </p:spTree>
    <p:extLst>
      <p:ext uri="{BB962C8B-B14F-4D97-AF65-F5344CB8AC3E}">
        <p14:creationId xmlns:p14="http://schemas.microsoft.com/office/powerpoint/2010/main" val="3886217001"/>
      </p:ext>
    </p:extLst>
  </p:cSld>
  <p:clrMapOvr>
    <a:masterClrMapping/>
  </p:clrMapOvr>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1_Audit Content Blue Larg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ECAF1D04-C19A-4063-AAB0-AD957B1E703F}"/>
              </a:ext>
            </a:extLst>
          </p:cNvPr>
          <p:cNvSpPr/>
          <p:nvPr userDrawn="1"/>
        </p:nvSpPr>
        <p:spPr>
          <a:xfrm>
            <a:off x="0" y="0"/>
            <a:ext cx="12192000" cy="6858000"/>
          </a:xfrm>
          <a:prstGeom prst="rect">
            <a:avLst/>
          </a:prstGeom>
          <a:solidFill>
            <a:srgbClr val="6239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8C20F5B4-39D8-4129-9214-8F3393F62F4B}"/>
              </a:ext>
            </a:extLst>
          </p:cNvPr>
          <p:cNvSpPr>
            <a:spLocks noGrp="1"/>
          </p:cNvSpPr>
          <p:nvPr>
            <p:ph type="title" hasCustomPrompt="1"/>
          </p:nvPr>
        </p:nvSpPr>
        <p:spPr>
          <a:xfrm>
            <a:off x="1111584" y="253693"/>
            <a:ext cx="8590556" cy="1325563"/>
          </a:xfrm>
        </p:spPr>
        <p:txBody>
          <a:bodyPr anchor="b" anchorCtr="0"/>
          <a:lstStyle>
            <a:lvl1pPr>
              <a:defRPr>
                <a:solidFill>
                  <a:schemeClr val="bg1"/>
                </a:solidFill>
              </a:defRPr>
            </a:lvl1pPr>
          </a:lstStyle>
          <a:p>
            <a:r>
              <a:rPr lang="en-US"/>
              <a:t>[Click </a:t>
            </a:r>
            <a:r>
              <a:rPr lang="en-US" dirty="0"/>
              <a:t>to edit Master </a:t>
            </a:r>
            <a:r>
              <a:rPr lang="en-US"/>
              <a:t>title style]</a:t>
            </a:r>
            <a:endParaRPr lang="en-US" dirty="0"/>
          </a:p>
        </p:txBody>
      </p:sp>
      <p:sp>
        <p:nvSpPr>
          <p:cNvPr id="3" name="Content Placeholder 2">
            <a:extLst>
              <a:ext uri="{FF2B5EF4-FFF2-40B4-BE49-F238E27FC236}">
                <a16:creationId xmlns:a16="http://schemas.microsoft.com/office/drawing/2014/main" xmlns="" id="{9809B8B1-BEA4-400F-985B-DEF0895F4182}"/>
              </a:ext>
            </a:extLst>
          </p:cNvPr>
          <p:cNvSpPr>
            <a:spLocks noGrp="1"/>
          </p:cNvSpPr>
          <p:nvPr>
            <p:ph idx="1"/>
          </p:nvPr>
        </p:nvSpPr>
        <p:spPr>
          <a:xfrm>
            <a:off x="1111584" y="2173184"/>
            <a:ext cx="10324354" cy="4003778"/>
          </a:xfrm>
        </p:spPr>
        <p:txBody>
          <a:bodyPr>
            <a:normAutofit/>
          </a:bodyPr>
          <a:lstStyle>
            <a:lvl1pPr>
              <a:buClr>
                <a:schemeClr val="bg1"/>
              </a:buClr>
              <a:defRPr sz="2000">
                <a:solidFill>
                  <a:schemeClr val="bg1"/>
                </a:solidFill>
              </a:defRPr>
            </a:lvl1pPr>
            <a:lvl2pPr>
              <a:buClr>
                <a:schemeClr val="bg1"/>
              </a:buClr>
              <a:defRPr sz="2000">
                <a:solidFill>
                  <a:schemeClr val="bg1"/>
                </a:solidFill>
              </a:defRPr>
            </a:lvl2pPr>
            <a:lvl3pPr>
              <a:buClr>
                <a:schemeClr val="bg1"/>
              </a:buClr>
              <a:defRPr sz="2000">
                <a:solidFill>
                  <a:schemeClr val="bg1"/>
                </a:solidFill>
              </a:defRPr>
            </a:lvl3pPr>
            <a:lvl4pPr>
              <a:buClr>
                <a:schemeClr val="bg1"/>
              </a:buClr>
              <a:defRPr sz="2000">
                <a:solidFill>
                  <a:schemeClr val="bg1"/>
                </a:solidFill>
              </a:defRPr>
            </a:lvl4pPr>
            <a:lvl5pPr>
              <a:buClr>
                <a:schemeClr val="bg1"/>
              </a:buClr>
              <a:defRPr sz="2000">
                <a:solidFill>
                  <a:schemeClr val="bg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5" name="Straight Connector 4">
            <a:extLst>
              <a:ext uri="{FF2B5EF4-FFF2-40B4-BE49-F238E27FC236}">
                <a16:creationId xmlns:a16="http://schemas.microsoft.com/office/drawing/2014/main" xmlns="" id="{AB6BDF93-DBE6-4985-9AF8-29A2553848CD}"/>
              </a:ext>
            </a:extLst>
          </p:cNvPr>
          <p:cNvCxnSpPr>
            <a:cxnSpLocks/>
          </p:cNvCxnSpPr>
          <p:nvPr userDrawn="1"/>
        </p:nvCxnSpPr>
        <p:spPr>
          <a:xfrm>
            <a:off x="0" y="1706256"/>
            <a:ext cx="5213684" cy="0"/>
          </a:xfrm>
          <a:prstGeom prst="line">
            <a:avLst/>
          </a:prstGeom>
          <a:ln w="38100">
            <a:solidFill>
              <a:schemeClr val="bg2"/>
            </a:solidFill>
          </a:ln>
        </p:spPr>
        <p:style>
          <a:lnRef idx="1">
            <a:schemeClr val="accent1"/>
          </a:lnRef>
          <a:fillRef idx="0">
            <a:schemeClr val="accent1"/>
          </a:fillRef>
          <a:effectRef idx="0">
            <a:schemeClr val="accent1"/>
          </a:effectRef>
          <a:fontRef idx="minor">
            <a:schemeClr val="tx1"/>
          </a:fontRef>
        </p:style>
      </p:cxnSp>
    </p:spTree>
    <p:extLst/>
  </p:cSld>
  <p:clrMapOvr>
    <a:masterClrMapping/>
  </p:clrMapOvr>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Breakout 1">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xmlns="" id="{6B789828-D38F-45A8-9D14-6F25D3927D92}"/>
              </a:ext>
            </a:extLst>
          </p:cNvPr>
          <p:cNvSpPr/>
          <p:nvPr userDrawn="1"/>
        </p:nvSpPr>
        <p:spPr>
          <a:xfrm rot="20041295">
            <a:off x="-3797300" y="-1181100"/>
            <a:ext cx="9448800" cy="94488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icture Placeholder 2">
            <a:extLst>
              <a:ext uri="{FF2B5EF4-FFF2-40B4-BE49-F238E27FC236}">
                <a16:creationId xmlns:a16="http://schemas.microsoft.com/office/drawing/2014/main" xmlns="" id="{A024B124-5939-4171-A913-0DC15A929BF8}"/>
              </a:ext>
            </a:extLst>
          </p:cNvPr>
          <p:cNvSpPr>
            <a:spLocks noGrp="1"/>
          </p:cNvSpPr>
          <p:nvPr>
            <p:ph type="pic" sz="quarter" idx="12" hasCustomPrompt="1"/>
          </p:nvPr>
        </p:nvSpPr>
        <p:spPr>
          <a:xfrm>
            <a:off x="8054605" y="305649"/>
            <a:ext cx="3778989" cy="3778989"/>
          </a:xfrm>
        </p:spPr>
        <p:txBody>
          <a:bodyPr>
            <a:normAutofit/>
          </a:bodyPr>
          <a:lstStyle>
            <a:lvl1pPr marL="0" indent="0">
              <a:buNone/>
              <a:defRPr sz="1400">
                <a:solidFill>
                  <a:schemeClr val="tx2"/>
                </a:solidFill>
              </a:defRPr>
            </a:lvl1pPr>
          </a:lstStyle>
          <a:p>
            <a:r>
              <a:rPr lang="en-US" dirty="0"/>
              <a:t>[Icon Placeholder]</a:t>
            </a:r>
          </a:p>
        </p:txBody>
      </p:sp>
      <p:sp>
        <p:nvSpPr>
          <p:cNvPr id="11" name="Title 1">
            <a:extLst>
              <a:ext uri="{FF2B5EF4-FFF2-40B4-BE49-F238E27FC236}">
                <a16:creationId xmlns:a16="http://schemas.microsoft.com/office/drawing/2014/main" xmlns="" id="{AC8BEBB0-3E6F-48CF-A3CA-EE44C6CB9D55}"/>
              </a:ext>
            </a:extLst>
          </p:cNvPr>
          <p:cNvSpPr txBox="1">
            <a:spLocks/>
          </p:cNvSpPr>
          <p:nvPr userDrawn="1"/>
        </p:nvSpPr>
        <p:spPr>
          <a:xfrm>
            <a:off x="6731000" y="4205863"/>
            <a:ext cx="3213100" cy="1325563"/>
          </a:xfrm>
          <a:prstGeom prst="rect">
            <a:avLst/>
          </a:prstGeom>
        </p:spPr>
        <p:txBody>
          <a:bodyPr vert="horz" lIns="91440" tIns="45720" rIns="91440" bIns="45720" rtlCol="0" anchor="b" anchorCtr="0">
            <a:normAutofit/>
          </a:bodyPr>
          <a:lstStyle>
            <a:lvl1pPr algn="l" defTabSz="914400" rtl="0" eaLnBrk="1" latinLnBrk="0" hangingPunct="1">
              <a:lnSpc>
                <a:spcPct val="90000"/>
              </a:lnSpc>
              <a:spcBef>
                <a:spcPct val="0"/>
              </a:spcBef>
              <a:buNone/>
              <a:defRPr sz="8000" kern="1200">
                <a:solidFill>
                  <a:schemeClr val="bg1"/>
                </a:solidFill>
                <a:latin typeface="+mj-lt"/>
                <a:ea typeface="+mj-ea"/>
                <a:cs typeface="+mj-cs"/>
              </a:defRPr>
            </a:lvl1pPr>
          </a:lstStyle>
          <a:p>
            <a:r>
              <a:rPr lang="en-US" b="1" spc="-200" baseline="0" dirty="0">
                <a:solidFill>
                  <a:schemeClr val="tx1"/>
                </a:solidFill>
              </a:rPr>
              <a:t>out</a:t>
            </a:r>
          </a:p>
        </p:txBody>
      </p:sp>
      <p:cxnSp>
        <p:nvCxnSpPr>
          <p:cNvPr id="8" name="Straight Connector 7">
            <a:extLst>
              <a:ext uri="{FF2B5EF4-FFF2-40B4-BE49-F238E27FC236}">
                <a16:creationId xmlns:a16="http://schemas.microsoft.com/office/drawing/2014/main" xmlns="" id="{00B89E22-610E-4B02-9F73-96AF944634A2}"/>
              </a:ext>
            </a:extLst>
          </p:cNvPr>
          <p:cNvCxnSpPr/>
          <p:nvPr userDrawn="1"/>
        </p:nvCxnSpPr>
        <p:spPr>
          <a:xfrm>
            <a:off x="6883400" y="5410200"/>
            <a:ext cx="5308600" cy="0"/>
          </a:xfrm>
          <a:prstGeom prst="line">
            <a:avLst/>
          </a:prstGeom>
          <a:ln w="38100">
            <a:solidFill>
              <a:schemeClr val="bg2"/>
            </a:solidFill>
          </a:ln>
        </p:spPr>
        <p:style>
          <a:lnRef idx="1">
            <a:schemeClr val="accent1"/>
          </a:lnRef>
          <a:fillRef idx="0">
            <a:schemeClr val="accent1"/>
          </a:fillRef>
          <a:effectRef idx="0">
            <a:schemeClr val="accent1"/>
          </a:effectRef>
          <a:fontRef idx="minor">
            <a:schemeClr val="tx1"/>
          </a:fontRef>
        </p:style>
      </p:cxnSp>
      <p:sp>
        <p:nvSpPr>
          <p:cNvPr id="12" name="Title 1">
            <a:extLst>
              <a:ext uri="{FF2B5EF4-FFF2-40B4-BE49-F238E27FC236}">
                <a16:creationId xmlns:a16="http://schemas.microsoft.com/office/drawing/2014/main" xmlns="" id="{0ABA6F14-9A64-4D60-8217-24F5F1B7B89B}"/>
              </a:ext>
            </a:extLst>
          </p:cNvPr>
          <p:cNvSpPr txBox="1">
            <a:spLocks/>
          </p:cNvSpPr>
          <p:nvPr userDrawn="1"/>
        </p:nvSpPr>
        <p:spPr>
          <a:xfrm>
            <a:off x="3543300" y="4205863"/>
            <a:ext cx="3213100" cy="1325563"/>
          </a:xfrm>
          <a:prstGeom prst="rect">
            <a:avLst/>
          </a:prstGeom>
        </p:spPr>
        <p:txBody>
          <a:bodyPr vert="horz" lIns="91440" tIns="45720" rIns="91440" bIns="45720" rtlCol="0" anchor="b" anchorCtr="0">
            <a:normAutofit/>
          </a:bodyPr>
          <a:lstStyle>
            <a:lvl1pPr algn="l" defTabSz="914400" rtl="0" eaLnBrk="1" latinLnBrk="0" hangingPunct="1">
              <a:lnSpc>
                <a:spcPct val="90000"/>
              </a:lnSpc>
              <a:spcBef>
                <a:spcPct val="0"/>
              </a:spcBef>
              <a:buNone/>
              <a:defRPr sz="8000" kern="1200">
                <a:solidFill>
                  <a:schemeClr val="bg1"/>
                </a:solidFill>
                <a:latin typeface="+mj-lt"/>
                <a:ea typeface="+mj-ea"/>
                <a:cs typeface="+mj-cs"/>
              </a:defRPr>
            </a:lvl1pPr>
          </a:lstStyle>
          <a:p>
            <a:r>
              <a:rPr lang="en-US" b="1" spc="-200" baseline="0" dirty="0">
                <a:solidFill>
                  <a:schemeClr val="bg1"/>
                </a:solidFill>
              </a:rPr>
              <a:t>Break</a:t>
            </a:r>
          </a:p>
        </p:txBody>
      </p:sp>
    </p:spTree>
    <p:extLst>
      <p:ext uri="{BB962C8B-B14F-4D97-AF65-F5344CB8AC3E}">
        <p14:creationId xmlns:p14="http://schemas.microsoft.com/office/powerpoint/2010/main" val="829143016"/>
      </p:ext>
    </p:extLst>
  </p:cSld>
  <p:clrMapOvr>
    <a:masterClrMapping/>
  </p:clrMapOvr>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Breakout 2">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xmlns="" id="{6B789828-D38F-45A8-9D14-6F25D3927D92}"/>
              </a:ext>
            </a:extLst>
          </p:cNvPr>
          <p:cNvSpPr/>
          <p:nvPr userDrawn="1"/>
        </p:nvSpPr>
        <p:spPr>
          <a:xfrm rot="20149834">
            <a:off x="-14179718" y="-13158694"/>
            <a:ext cx="19863846" cy="19863846"/>
          </a:xfrm>
          <a:prstGeom prst="roundRect">
            <a:avLst>
              <a:gd name="adj" fmla="val 10410"/>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le 1">
            <a:extLst>
              <a:ext uri="{FF2B5EF4-FFF2-40B4-BE49-F238E27FC236}">
                <a16:creationId xmlns:a16="http://schemas.microsoft.com/office/drawing/2014/main" xmlns="" id="{AC8BEBB0-3E6F-48CF-A3CA-EE44C6CB9D55}"/>
              </a:ext>
            </a:extLst>
          </p:cNvPr>
          <p:cNvSpPr txBox="1">
            <a:spLocks/>
          </p:cNvSpPr>
          <p:nvPr userDrawn="1"/>
        </p:nvSpPr>
        <p:spPr>
          <a:xfrm>
            <a:off x="8107612" y="870492"/>
            <a:ext cx="3860774" cy="2322918"/>
          </a:xfrm>
          <a:prstGeom prst="rect">
            <a:avLst/>
          </a:prstGeom>
        </p:spPr>
        <p:txBody>
          <a:bodyPr vert="horz" lIns="91440" tIns="45720" rIns="91440" bIns="45720" rtlCol="0" anchor="b" anchorCtr="0">
            <a:noAutofit/>
          </a:bodyPr>
          <a:lstStyle>
            <a:lvl1pPr algn="l" defTabSz="914400" rtl="0" eaLnBrk="1" latinLnBrk="0" hangingPunct="1">
              <a:lnSpc>
                <a:spcPct val="90000"/>
              </a:lnSpc>
              <a:spcBef>
                <a:spcPct val="0"/>
              </a:spcBef>
              <a:buNone/>
              <a:defRPr sz="8000" kern="1200">
                <a:solidFill>
                  <a:schemeClr val="bg1"/>
                </a:solidFill>
                <a:latin typeface="+mj-lt"/>
                <a:ea typeface="+mj-ea"/>
                <a:cs typeface="+mj-cs"/>
              </a:defRPr>
            </a:lvl1pPr>
          </a:lstStyle>
          <a:p>
            <a:r>
              <a:rPr lang="en-US" sz="16000" b="1" spc="-400" baseline="0" dirty="0">
                <a:solidFill>
                  <a:schemeClr val="tx1"/>
                </a:solidFill>
                <a:latin typeface="+mn-lt"/>
              </a:rPr>
              <a:t>out</a:t>
            </a:r>
          </a:p>
        </p:txBody>
      </p:sp>
      <p:cxnSp>
        <p:nvCxnSpPr>
          <p:cNvPr id="8" name="Straight Connector 7">
            <a:extLst>
              <a:ext uri="{FF2B5EF4-FFF2-40B4-BE49-F238E27FC236}">
                <a16:creationId xmlns:a16="http://schemas.microsoft.com/office/drawing/2014/main" xmlns="" id="{00B89E22-610E-4B02-9F73-96AF944634A2}"/>
              </a:ext>
            </a:extLst>
          </p:cNvPr>
          <p:cNvCxnSpPr>
            <a:cxnSpLocks/>
          </p:cNvCxnSpPr>
          <p:nvPr userDrawn="1"/>
        </p:nvCxnSpPr>
        <p:spPr>
          <a:xfrm>
            <a:off x="7410450" y="4758611"/>
            <a:ext cx="4781550" cy="0"/>
          </a:xfrm>
          <a:prstGeom prst="line">
            <a:avLst/>
          </a:prstGeom>
          <a:ln w="38100">
            <a:solidFill>
              <a:schemeClr val="bg2"/>
            </a:solidFill>
          </a:ln>
        </p:spPr>
        <p:style>
          <a:lnRef idx="1">
            <a:schemeClr val="accent1"/>
          </a:lnRef>
          <a:fillRef idx="0">
            <a:schemeClr val="accent1"/>
          </a:fillRef>
          <a:effectRef idx="0">
            <a:schemeClr val="accent1"/>
          </a:effectRef>
          <a:fontRef idx="minor">
            <a:schemeClr val="tx1"/>
          </a:fontRef>
        </p:style>
      </p:cxnSp>
      <p:sp>
        <p:nvSpPr>
          <p:cNvPr id="12" name="Title 1">
            <a:extLst>
              <a:ext uri="{FF2B5EF4-FFF2-40B4-BE49-F238E27FC236}">
                <a16:creationId xmlns:a16="http://schemas.microsoft.com/office/drawing/2014/main" xmlns="" id="{0ABA6F14-9A64-4D60-8217-24F5F1B7B89B}"/>
              </a:ext>
            </a:extLst>
          </p:cNvPr>
          <p:cNvSpPr txBox="1">
            <a:spLocks/>
          </p:cNvSpPr>
          <p:nvPr userDrawn="1"/>
        </p:nvSpPr>
        <p:spPr>
          <a:xfrm>
            <a:off x="1689573" y="589910"/>
            <a:ext cx="6565900" cy="2603500"/>
          </a:xfrm>
          <a:prstGeom prst="rect">
            <a:avLst/>
          </a:prstGeom>
        </p:spPr>
        <p:txBody>
          <a:bodyPr vert="horz" lIns="91440" tIns="45720" rIns="91440" bIns="45720" rtlCol="0" anchor="b" anchorCtr="0">
            <a:noAutofit/>
          </a:bodyPr>
          <a:lstStyle>
            <a:lvl1pPr algn="l" defTabSz="914400" rtl="0" eaLnBrk="1" latinLnBrk="0" hangingPunct="1">
              <a:lnSpc>
                <a:spcPct val="90000"/>
              </a:lnSpc>
              <a:spcBef>
                <a:spcPct val="0"/>
              </a:spcBef>
              <a:buNone/>
              <a:defRPr sz="8000" kern="1200">
                <a:solidFill>
                  <a:schemeClr val="bg1"/>
                </a:solidFill>
                <a:latin typeface="+mj-lt"/>
                <a:ea typeface="+mj-ea"/>
                <a:cs typeface="+mj-cs"/>
              </a:defRPr>
            </a:lvl1pPr>
          </a:lstStyle>
          <a:p>
            <a:r>
              <a:rPr lang="en-US" sz="16000" b="1" spc="-400" baseline="0" dirty="0">
                <a:solidFill>
                  <a:schemeClr val="bg1"/>
                </a:solidFill>
                <a:latin typeface="+mn-lt"/>
              </a:rPr>
              <a:t>Break</a:t>
            </a:r>
          </a:p>
        </p:txBody>
      </p:sp>
      <p:sp>
        <p:nvSpPr>
          <p:cNvPr id="7" name="Title 1">
            <a:extLst>
              <a:ext uri="{FF2B5EF4-FFF2-40B4-BE49-F238E27FC236}">
                <a16:creationId xmlns:a16="http://schemas.microsoft.com/office/drawing/2014/main" xmlns="" id="{74746ABE-86D7-4258-9CA4-4123D14147F2}"/>
              </a:ext>
            </a:extLst>
          </p:cNvPr>
          <p:cNvSpPr>
            <a:spLocks noGrp="1"/>
          </p:cNvSpPr>
          <p:nvPr>
            <p:ph type="title" hasCustomPrompt="1"/>
          </p:nvPr>
        </p:nvSpPr>
        <p:spPr>
          <a:xfrm>
            <a:off x="7410450" y="3336796"/>
            <a:ext cx="4102100" cy="1325563"/>
          </a:xfrm>
        </p:spPr>
        <p:txBody>
          <a:bodyPr anchor="b" anchorCtr="0">
            <a:normAutofit/>
          </a:bodyPr>
          <a:lstStyle>
            <a:lvl1pPr>
              <a:defRPr sz="3000" b="0" spc="-100" baseline="0">
                <a:solidFill>
                  <a:schemeClr val="tx2"/>
                </a:solidFill>
                <a:latin typeface="+mj-lt"/>
                <a:ea typeface="Roboto slab light" pitchFamily="2" charset="0"/>
              </a:defRPr>
            </a:lvl1pPr>
          </a:lstStyle>
          <a:p>
            <a:r>
              <a:rPr lang="en-US"/>
              <a:t>[Click </a:t>
            </a:r>
            <a:r>
              <a:rPr lang="en-US" dirty="0"/>
              <a:t>to </a:t>
            </a:r>
            <a:r>
              <a:rPr lang="en-US"/>
              <a:t>edit title]</a:t>
            </a:r>
            <a:endParaRPr lang="en-US" dirty="0"/>
          </a:p>
        </p:txBody>
      </p:sp>
      <p:sp>
        <p:nvSpPr>
          <p:cNvPr id="9" name="Content Placeholder 2">
            <a:extLst>
              <a:ext uri="{FF2B5EF4-FFF2-40B4-BE49-F238E27FC236}">
                <a16:creationId xmlns:a16="http://schemas.microsoft.com/office/drawing/2014/main" xmlns="" id="{514FDFDF-07C4-47C9-B9D5-403DCA0A60D7}"/>
              </a:ext>
            </a:extLst>
          </p:cNvPr>
          <p:cNvSpPr>
            <a:spLocks noGrp="1"/>
          </p:cNvSpPr>
          <p:nvPr>
            <p:ph idx="1"/>
          </p:nvPr>
        </p:nvSpPr>
        <p:spPr>
          <a:xfrm>
            <a:off x="7410450" y="5042648"/>
            <a:ext cx="4102100" cy="1406278"/>
          </a:xfrm>
        </p:spPr>
        <p:txBody>
          <a:bodyPr>
            <a:normAutofit/>
          </a:bodyPr>
          <a:lstStyle>
            <a:lvl1pPr marL="0" indent="0">
              <a:buNone/>
              <a:defRPr sz="1800"/>
            </a:lvl1pPr>
            <a:lvl2pPr marL="365760" indent="0">
              <a:buNone/>
              <a:defRPr sz="1800"/>
            </a:lvl2pPr>
            <a:lvl3pPr marL="731520" indent="0">
              <a:buNone/>
              <a:defRPr sz="1800"/>
            </a:lvl3pPr>
            <a:lvl4pPr marL="1097280" indent="0">
              <a:buNone/>
              <a:defRPr sz="1800"/>
            </a:lvl4pPr>
            <a:lvl5pPr marL="1463040" indent="0">
              <a:buNone/>
              <a:defRPr sz="1800"/>
            </a:lvl5pPr>
          </a:lstStyle>
          <a:p>
            <a:pPr lvl="0"/>
            <a:r>
              <a:rPr lang="en-US" dirty="0"/>
              <a:t>Edit Master text styles</a:t>
            </a:r>
          </a:p>
        </p:txBody>
      </p:sp>
    </p:spTree>
    <p:extLst>
      <p:ext uri="{BB962C8B-B14F-4D97-AF65-F5344CB8AC3E}">
        <p14:creationId xmlns:p14="http://schemas.microsoft.com/office/powerpoint/2010/main" val="2092393870"/>
      </p:ext>
    </p:extLst>
  </p:cSld>
  <p:clrMapOvr>
    <a:masterClrMapping/>
  </p:clrMapOvr>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0A1C8171-8A51-4EF6-B972-D1F39BFEA51F}"/>
              </a:ext>
            </a:extLst>
          </p:cNvPr>
          <p:cNvSpPr/>
          <p:nvPr userDrawn="1"/>
        </p:nvSpPr>
        <p:spPr>
          <a:xfrm>
            <a:off x="0" y="0"/>
            <a:ext cx="12192000" cy="3886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xmlns="" id="{C616BAA2-D2A9-41F3-95FD-CF24254080E1}"/>
              </a:ext>
            </a:extLst>
          </p:cNvPr>
          <p:cNvSpPr>
            <a:spLocks noGrp="1"/>
          </p:cNvSpPr>
          <p:nvPr>
            <p:ph type="title" hasCustomPrompt="1"/>
          </p:nvPr>
        </p:nvSpPr>
        <p:spPr>
          <a:xfrm>
            <a:off x="1079500" y="395864"/>
            <a:ext cx="5740400" cy="1325563"/>
          </a:xfrm>
        </p:spPr>
        <p:txBody>
          <a:bodyPr anchor="b" anchorCtr="0"/>
          <a:lstStyle>
            <a:lvl1pPr>
              <a:defRPr>
                <a:solidFill>
                  <a:schemeClr val="bg1"/>
                </a:solidFill>
              </a:defRPr>
            </a:lvl1pPr>
          </a:lstStyle>
          <a:p>
            <a:r>
              <a:rPr lang="en-US" dirty="0"/>
              <a:t>[Project Timeline]</a:t>
            </a:r>
          </a:p>
        </p:txBody>
      </p:sp>
      <p:sp>
        <p:nvSpPr>
          <p:cNvPr id="10" name="Content Placeholder 2">
            <a:extLst>
              <a:ext uri="{FF2B5EF4-FFF2-40B4-BE49-F238E27FC236}">
                <a16:creationId xmlns:a16="http://schemas.microsoft.com/office/drawing/2014/main" xmlns="" id="{FF5C0ADE-BEC0-4EF9-940B-819C4012F466}"/>
              </a:ext>
            </a:extLst>
          </p:cNvPr>
          <p:cNvSpPr>
            <a:spLocks noGrp="1"/>
          </p:cNvSpPr>
          <p:nvPr>
            <p:ph idx="1"/>
          </p:nvPr>
        </p:nvSpPr>
        <p:spPr>
          <a:xfrm>
            <a:off x="1079500" y="4880767"/>
            <a:ext cx="2895600" cy="1532733"/>
          </a:xfrm>
        </p:spPr>
        <p:txBody>
          <a:bodyPr numCol="1" spcCol="0">
            <a:normAutofit/>
          </a:bodyPr>
          <a:lstStyle>
            <a:lvl1pPr marL="0" indent="0">
              <a:buNone/>
              <a:defRPr sz="1200" b="0"/>
            </a:lvl1pPr>
            <a:lvl2pPr marL="365760" indent="0">
              <a:buNone/>
              <a:defRPr sz="1800"/>
            </a:lvl2pPr>
            <a:lvl3pPr>
              <a:defRPr sz="1800"/>
            </a:lvl3pPr>
            <a:lvl4pPr>
              <a:defRPr sz="1800"/>
            </a:lvl4pPr>
            <a:lvl5pPr>
              <a:defRPr sz="1800"/>
            </a:lvl5pPr>
          </a:lstStyle>
          <a:p>
            <a:pPr lvl="0"/>
            <a:r>
              <a:rPr lang="en-US" dirty="0"/>
              <a:t>Edit Master text styles</a:t>
            </a:r>
          </a:p>
        </p:txBody>
      </p:sp>
      <p:sp>
        <p:nvSpPr>
          <p:cNvPr id="6" name="Content Placeholder 2">
            <a:extLst>
              <a:ext uri="{FF2B5EF4-FFF2-40B4-BE49-F238E27FC236}">
                <a16:creationId xmlns:a16="http://schemas.microsoft.com/office/drawing/2014/main" xmlns="" id="{9C3A514D-6182-4329-9E1C-FC829807723C}"/>
              </a:ext>
            </a:extLst>
          </p:cNvPr>
          <p:cNvSpPr>
            <a:spLocks noGrp="1"/>
          </p:cNvSpPr>
          <p:nvPr>
            <p:ph idx="11" hasCustomPrompt="1"/>
          </p:nvPr>
        </p:nvSpPr>
        <p:spPr>
          <a:xfrm>
            <a:off x="1079500" y="4392721"/>
            <a:ext cx="2895600" cy="445980"/>
          </a:xfrm>
        </p:spPr>
        <p:txBody>
          <a:bodyPr numCol="1" spcCol="0">
            <a:normAutofit/>
          </a:bodyPr>
          <a:lstStyle>
            <a:lvl1pPr marL="0" indent="0">
              <a:buNone/>
              <a:defRPr sz="1200" b="1" i="0" cap="none" baseline="0"/>
            </a:lvl1pPr>
            <a:lvl2pPr marL="365760" indent="0">
              <a:buNone/>
              <a:defRPr sz="1800"/>
            </a:lvl2pPr>
            <a:lvl3pPr>
              <a:defRPr sz="1800"/>
            </a:lvl3pPr>
            <a:lvl4pPr>
              <a:defRPr sz="1800"/>
            </a:lvl4pPr>
            <a:lvl5pPr>
              <a:defRPr sz="1800"/>
            </a:lvl5pPr>
          </a:lstStyle>
          <a:p>
            <a:pPr lvl="0"/>
            <a:r>
              <a:rPr lang="en-US" dirty="0"/>
              <a:t>[Month ‘00]</a:t>
            </a:r>
          </a:p>
        </p:txBody>
      </p:sp>
      <p:sp>
        <p:nvSpPr>
          <p:cNvPr id="3" name="Picture Placeholder 2">
            <a:extLst>
              <a:ext uri="{FF2B5EF4-FFF2-40B4-BE49-F238E27FC236}">
                <a16:creationId xmlns:a16="http://schemas.microsoft.com/office/drawing/2014/main" xmlns="" id="{A024B124-5939-4171-A913-0DC15A929BF8}"/>
              </a:ext>
            </a:extLst>
          </p:cNvPr>
          <p:cNvSpPr>
            <a:spLocks noGrp="1"/>
          </p:cNvSpPr>
          <p:nvPr>
            <p:ph type="pic" sz="quarter" idx="12" hasCustomPrompt="1"/>
          </p:nvPr>
        </p:nvSpPr>
        <p:spPr>
          <a:xfrm>
            <a:off x="1079500" y="2120900"/>
            <a:ext cx="1308100" cy="1308100"/>
          </a:xfrm>
        </p:spPr>
        <p:txBody>
          <a:bodyPr>
            <a:normAutofit/>
          </a:bodyPr>
          <a:lstStyle>
            <a:lvl1pPr marL="0" indent="0">
              <a:buNone/>
              <a:defRPr sz="1400">
                <a:solidFill>
                  <a:schemeClr val="bg1"/>
                </a:solidFill>
              </a:defRPr>
            </a:lvl1pPr>
          </a:lstStyle>
          <a:p>
            <a:r>
              <a:rPr lang="en-US" dirty="0"/>
              <a:t>[Icon Placeholder]</a:t>
            </a:r>
          </a:p>
        </p:txBody>
      </p:sp>
    </p:spTree>
    <p:extLst>
      <p:ext uri="{BB962C8B-B14F-4D97-AF65-F5344CB8AC3E}">
        <p14:creationId xmlns:p14="http://schemas.microsoft.com/office/powerpoint/2010/main" val="1708352928"/>
      </p:ext>
    </p:extLst>
  </p:cSld>
  <p:clrMapOvr>
    <a:masterClrMapping/>
  </p:clrMapOvr>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1_Timeline">
    <p:bg>
      <p:bgPr>
        <a:solidFill>
          <a:schemeClr val="tx1"/>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0A1C8171-8A51-4EF6-B972-D1F39BFEA51F}"/>
              </a:ext>
            </a:extLst>
          </p:cNvPr>
          <p:cNvSpPr/>
          <p:nvPr userDrawn="1"/>
        </p:nvSpPr>
        <p:spPr>
          <a:xfrm>
            <a:off x="0" y="0"/>
            <a:ext cx="12192000" cy="38925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xmlns="" id="{C616BAA2-D2A9-41F3-95FD-CF24254080E1}"/>
              </a:ext>
            </a:extLst>
          </p:cNvPr>
          <p:cNvSpPr>
            <a:spLocks noGrp="1"/>
          </p:cNvSpPr>
          <p:nvPr>
            <p:ph type="title" hasCustomPrompt="1"/>
          </p:nvPr>
        </p:nvSpPr>
        <p:spPr>
          <a:xfrm>
            <a:off x="1079500" y="395864"/>
            <a:ext cx="5740400" cy="1325563"/>
          </a:xfrm>
        </p:spPr>
        <p:txBody>
          <a:bodyPr anchor="b" anchorCtr="0"/>
          <a:lstStyle>
            <a:lvl1pPr>
              <a:defRPr>
                <a:solidFill>
                  <a:schemeClr val="tx1"/>
                </a:solidFill>
              </a:defRPr>
            </a:lvl1pPr>
          </a:lstStyle>
          <a:p>
            <a:r>
              <a:rPr lang="en-US" dirty="0"/>
              <a:t>[Project Timeline]</a:t>
            </a:r>
          </a:p>
        </p:txBody>
      </p:sp>
      <p:sp>
        <p:nvSpPr>
          <p:cNvPr id="10" name="Content Placeholder 2">
            <a:extLst>
              <a:ext uri="{FF2B5EF4-FFF2-40B4-BE49-F238E27FC236}">
                <a16:creationId xmlns:a16="http://schemas.microsoft.com/office/drawing/2014/main" xmlns="" id="{FF5C0ADE-BEC0-4EF9-940B-819C4012F466}"/>
              </a:ext>
            </a:extLst>
          </p:cNvPr>
          <p:cNvSpPr>
            <a:spLocks noGrp="1"/>
          </p:cNvSpPr>
          <p:nvPr>
            <p:ph idx="1"/>
          </p:nvPr>
        </p:nvSpPr>
        <p:spPr>
          <a:xfrm>
            <a:off x="1079500" y="4880767"/>
            <a:ext cx="2895600" cy="1532733"/>
          </a:xfrm>
        </p:spPr>
        <p:txBody>
          <a:bodyPr numCol="1" spcCol="0">
            <a:normAutofit/>
          </a:bodyPr>
          <a:lstStyle>
            <a:lvl1pPr marL="0" indent="0">
              <a:buNone/>
              <a:defRPr sz="1200" b="0">
                <a:solidFill>
                  <a:schemeClr val="bg1"/>
                </a:solidFill>
              </a:defRPr>
            </a:lvl1pPr>
            <a:lvl2pPr marL="365760" indent="0">
              <a:buNone/>
              <a:defRPr sz="1800"/>
            </a:lvl2pPr>
            <a:lvl3pPr>
              <a:defRPr sz="1800"/>
            </a:lvl3pPr>
            <a:lvl4pPr>
              <a:defRPr sz="1800"/>
            </a:lvl4pPr>
            <a:lvl5pPr>
              <a:defRPr sz="1800"/>
            </a:lvl5pPr>
          </a:lstStyle>
          <a:p>
            <a:pPr lvl="0"/>
            <a:r>
              <a:rPr lang="en-US" dirty="0"/>
              <a:t>Edit Master text styles</a:t>
            </a:r>
          </a:p>
        </p:txBody>
      </p:sp>
      <p:sp>
        <p:nvSpPr>
          <p:cNvPr id="6" name="Content Placeholder 2">
            <a:extLst>
              <a:ext uri="{FF2B5EF4-FFF2-40B4-BE49-F238E27FC236}">
                <a16:creationId xmlns:a16="http://schemas.microsoft.com/office/drawing/2014/main" xmlns="" id="{9C3A514D-6182-4329-9E1C-FC829807723C}"/>
              </a:ext>
            </a:extLst>
          </p:cNvPr>
          <p:cNvSpPr>
            <a:spLocks noGrp="1"/>
          </p:cNvSpPr>
          <p:nvPr>
            <p:ph idx="11" hasCustomPrompt="1"/>
          </p:nvPr>
        </p:nvSpPr>
        <p:spPr>
          <a:xfrm>
            <a:off x="1079500" y="4392721"/>
            <a:ext cx="2895600" cy="445980"/>
          </a:xfrm>
        </p:spPr>
        <p:txBody>
          <a:bodyPr numCol="1" spcCol="0">
            <a:normAutofit/>
          </a:bodyPr>
          <a:lstStyle>
            <a:lvl1pPr marL="0" indent="0">
              <a:buNone/>
              <a:defRPr sz="1200" b="1" i="0" cap="none" baseline="0">
                <a:solidFill>
                  <a:schemeClr val="bg1"/>
                </a:solidFill>
              </a:defRPr>
            </a:lvl1pPr>
            <a:lvl2pPr marL="365760" indent="0">
              <a:buNone/>
              <a:defRPr sz="1800"/>
            </a:lvl2pPr>
            <a:lvl3pPr>
              <a:defRPr sz="1800"/>
            </a:lvl3pPr>
            <a:lvl4pPr>
              <a:defRPr sz="1800"/>
            </a:lvl4pPr>
            <a:lvl5pPr>
              <a:defRPr sz="1800"/>
            </a:lvl5pPr>
          </a:lstStyle>
          <a:p>
            <a:pPr lvl="0"/>
            <a:r>
              <a:rPr lang="en-US" dirty="0"/>
              <a:t>[Month ‘00]</a:t>
            </a:r>
          </a:p>
        </p:txBody>
      </p:sp>
      <p:sp>
        <p:nvSpPr>
          <p:cNvPr id="3" name="Picture Placeholder 2">
            <a:extLst>
              <a:ext uri="{FF2B5EF4-FFF2-40B4-BE49-F238E27FC236}">
                <a16:creationId xmlns:a16="http://schemas.microsoft.com/office/drawing/2014/main" xmlns="" id="{A024B124-5939-4171-A913-0DC15A929BF8}"/>
              </a:ext>
            </a:extLst>
          </p:cNvPr>
          <p:cNvSpPr>
            <a:spLocks noGrp="1"/>
          </p:cNvSpPr>
          <p:nvPr>
            <p:ph type="pic" sz="quarter" idx="12" hasCustomPrompt="1"/>
          </p:nvPr>
        </p:nvSpPr>
        <p:spPr>
          <a:xfrm>
            <a:off x="1079500" y="2120900"/>
            <a:ext cx="1308100" cy="1308100"/>
          </a:xfrm>
        </p:spPr>
        <p:txBody>
          <a:bodyPr>
            <a:normAutofit/>
          </a:bodyPr>
          <a:lstStyle>
            <a:lvl1pPr marL="0" indent="0">
              <a:buNone/>
              <a:defRPr sz="1400">
                <a:solidFill>
                  <a:schemeClr val="bg1"/>
                </a:solidFill>
              </a:defRPr>
            </a:lvl1pPr>
          </a:lstStyle>
          <a:p>
            <a:r>
              <a:rPr lang="en-US" dirty="0"/>
              <a:t>[Icon Placeholder]</a:t>
            </a:r>
          </a:p>
        </p:txBody>
      </p:sp>
      <p:sp>
        <p:nvSpPr>
          <p:cNvPr id="15" name="Rectangle 14">
            <a:extLst>
              <a:ext uri="{FF2B5EF4-FFF2-40B4-BE49-F238E27FC236}">
                <a16:creationId xmlns:a16="http://schemas.microsoft.com/office/drawing/2014/main" xmlns="" id="{0A1C8171-8A51-4EF6-B972-D1F39BFEA51F}"/>
              </a:ext>
            </a:extLst>
          </p:cNvPr>
          <p:cNvSpPr/>
          <p:nvPr userDrawn="1"/>
        </p:nvSpPr>
        <p:spPr>
          <a:xfrm>
            <a:off x="0" y="3892550"/>
            <a:ext cx="12192000" cy="1524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cSld>
  <p:clrMapOvr>
    <a:masterClrMapping/>
  </p:clrMapOvr>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Audit Content Whit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C20F5B4-39D8-4129-9214-8F3393F62F4B}"/>
              </a:ext>
            </a:extLst>
          </p:cNvPr>
          <p:cNvSpPr>
            <a:spLocks noGrp="1"/>
          </p:cNvSpPr>
          <p:nvPr>
            <p:ph type="title" hasCustomPrompt="1"/>
          </p:nvPr>
        </p:nvSpPr>
        <p:spPr>
          <a:xfrm>
            <a:off x="1111584" y="1132464"/>
            <a:ext cx="4102100" cy="1325563"/>
          </a:xfrm>
        </p:spPr>
        <p:txBody>
          <a:bodyPr anchor="b" anchorCtr="0"/>
          <a:lstStyle>
            <a:lvl1pPr>
              <a:defRPr/>
            </a:lvl1pPr>
          </a:lstStyle>
          <a:p>
            <a:r>
              <a:rPr lang="en-US"/>
              <a:t>[Click </a:t>
            </a:r>
            <a:r>
              <a:rPr lang="en-US" dirty="0"/>
              <a:t>to edit Master </a:t>
            </a:r>
            <a:r>
              <a:rPr lang="en-US"/>
              <a:t>title style]</a:t>
            </a:r>
            <a:endParaRPr lang="en-US" dirty="0"/>
          </a:p>
        </p:txBody>
      </p:sp>
      <p:sp>
        <p:nvSpPr>
          <p:cNvPr id="3" name="Content Placeholder 2">
            <a:extLst>
              <a:ext uri="{FF2B5EF4-FFF2-40B4-BE49-F238E27FC236}">
                <a16:creationId xmlns:a16="http://schemas.microsoft.com/office/drawing/2014/main" xmlns="" id="{9809B8B1-BEA4-400F-985B-DEF0895F4182}"/>
              </a:ext>
            </a:extLst>
          </p:cNvPr>
          <p:cNvSpPr>
            <a:spLocks noGrp="1"/>
          </p:cNvSpPr>
          <p:nvPr>
            <p:ph idx="1"/>
          </p:nvPr>
        </p:nvSpPr>
        <p:spPr>
          <a:xfrm>
            <a:off x="1111584" y="3429000"/>
            <a:ext cx="4102100" cy="2747962"/>
          </a:xfrm>
        </p:spPr>
        <p:txBody>
          <a:bodyPr>
            <a:normAutofit/>
          </a:bodyPr>
          <a:lstStyle>
            <a:lvl1pPr>
              <a:defRPr sz="2000"/>
            </a:lvl1pPr>
            <a:lvl2pPr>
              <a:defRPr sz="2000"/>
            </a:lvl2pPr>
            <a:lvl3pPr>
              <a:defRPr sz="2000"/>
            </a:lvl3pPr>
            <a:lvl4pPr>
              <a:defRPr sz="2000"/>
            </a:lvl4pPr>
            <a:lvl5pPr>
              <a:defRPr sz="20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5" name="Straight Connector 4">
            <a:extLst>
              <a:ext uri="{FF2B5EF4-FFF2-40B4-BE49-F238E27FC236}">
                <a16:creationId xmlns:a16="http://schemas.microsoft.com/office/drawing/2014/main" xmlns="" id="{AB6BDF93-DBE6-4985-9AF8-29A2553848CD}"/>
              </a:ext>
            </a:extLst>
          </p:cNvPr>
          <p:cNvCxnSpPr>
            <a:cxnSpLocks/>
          </p:cNvCxnSpPr>
          <p:nvPr userDrawn="1"/>
        </p:nvCxnSpPr>
        <p:spPr>
          <a:xfrm>
            <a:off x="0" y="2585027"/>
            <a:ext cx="5213684" cy="0"/>
          </a:xfrm>
          <a:prstGeom prst="line">
            <a:avLst/>
          </a:prstGeom>
          <a:ln w="38100">
            <a:solidFill>
              <a:schemeClr val="bg2"/>
            </a:solidFill>
          </a:ln>
        </p:spPr>
        <p:style>
          <a:lnRef idx="1">
            <a:schemeClr val="accent1"/>
          </a:lnRef>
          <a:fillRef idx="0">
            <a:schemeClr val="accent1"/>
          </a:fillRef>
          <a:effectRef idx="0">
            <a:schemeClr val="accent1"/>
          </a:effectRef>
          <a:fontRef idx="minor">
            <a:schemeClr val="tx1"/>
          </a:fontRef>
        </p:style>
      </p:cxnSp>
      <p:sp>
        <p:nvSpPr>
          <p:cNvPr id="8" name="Picture Placeholder 6">
            <a:extLst>
              <a:ext uri="{FF2B5EF4-FFF2-40B4-BE49-F238E27FC236}">
                <a16:creationId xmlns:a16="http://schemas.microsoft.com/office/drawing/2014/main" xmlns="" id="{1A1F2BD8-B17D-4C47-BCFB-F86D2036E62C}"/>
              </a:ext>
            </a:extLst>
          </p:cNvPr>
          <p:cNvSpPr>
            <a:spLocks noGrp="1"/>
          </p:cNvSpPr>
          <p:nvPr>
            <p:ph type="pic" sz="quarter" idx="10" hasCustomPrompt="1"/>
          </p:nvPr>
        </p:nvSpPr>
        <p:spPr>
          <a:xfrm>
            <a:off x="6096000" y="-60961"/>
            <a:ext cx="6156960" cy="6992983"/>
          </a:xfrm>
          <a:ln w="6350">
            <a:solidFill>
              <a:schemeClr val="accent1"/>
            </a:solidFill>
          </a:ln>
        </p:spPr>
        <p:txBody>
          <a:bodyPr/>
          <a:lstStyle>
            <a:lvl1pPr marL="0" indent="0">
              <a:buNone/>
              <a:defRPr>
                <a:solidFill>
                  <a:schemeClr val="tx2"/>
                </a:solidFill>
              </a:defRPr>
            </a:lvl1pPr>
          </a:lstStyle>
          <a:p>
            <a:r>
              <a:rPr lang="en-US"/>
              <a:t>[Screenshot </a:t>
            </a:r>
            <a:r>
              <a:rPr lang="en-US" dirty="0"/>
              <a:t>/ </a:t>
            </a:r>
            <a:r>
              <a:rPr lang="en-US"/>
              <a:t>large picture]</a:t>
            </a:r>
            <a:endParaRPr lang="en-US" dirty="0"/>
          </a:p>
        </p:txBody>
      </p:sp>
    </p:spTree>
    <p:extLst>
      <p:ext uri="{BB962C8B-B14F-4D97-AF65-F5344CB8AC3E}">
        <p14:creationId xmlns:p14="http://schemas.microsoft.com/office/powerpoint/2010/main" val="3468449982"/>
      </p:ext>
    </p:extLst>
  </p:cSld>
  <p:clrMapOvr>
    <a:masterClrMapping/>
  </p:clrMapOvr>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Audit Content Blu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ECAF1D04-C19A-4063-AAB0-AD957B1E703F}"/>
              </a:ext>
            </a:extLst>
          </p:cNvPr>
          <p:cNvSpPr/>
          <p:nvPr userDrawn="1"/>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8C20F5B4-39D8-4129-9214-8F3393F62F4B}"/>
              </a:ext>
            </a:extLst>
          </p:cNvPr>
          <p:cNvSpPr>
            <a:spLocks noGrp="1"/>
          </p:cNvSpPr>
          <p:nvPr>
            <p:ph type="title" hasCustomPrompt="1"/>
          </p:nvPr>
        </p:nvSpPr>
        <p:spPr>
          <a:xfrm>
            <a:off x="1111584" y="1132464"/>
            <a:ext cx="4102100" cy="1325563"/>
          </a:xfrm>
        </p:spPr>
        <p:txBody>
          <a:bodyPr anchor="b" anchorCtr="0"/>
          <a:lstStyle>
            <a:lvl1pPr>
              <a:defRPr>
                <a:solidFill>
                  <a:schemeClr val="bg1"/>
                </a:solidFill>
              </a:defRPr>
            </a:lvl1pPr>
          </a:lstStyle>
          <a:p>
            <a:r>
              <a:rPr lang="en-US"/>
              <a:t>[Click </a:t>
            </a:r>
            <a:r>
              <a:rPr lang="en-US" dirty="0"/>
              <a:t>to edit Master </a:t>
            </a:r>
            <a:r>
              <a:rPr lang="en-US"/>
              <a:t>title style]</a:t>
            </a:r>
            <a:endParaRPr lang="en-US" dirty="0"/>
          </a:p>
        </p:txBody>
      </p:sp>
      <p:sp>
        <p:nvSpPr>
          <p:cNvPr id="3" name="Content Placeholder 2">
            <a:extLst>
              <a:ext uri="{FF2B5EF4-FFF2-40B4-BE49-F238E27FC236}">
                <a16:creationId xmlns:a16="http://schemas.microsoft.com/office/drawing/2014/main" xmlns="" id="{9809B8B1-BEA4-400F-985B-DEF0895F4182}"/>
              </a:ext>
            </a:extLst>
          </p:cNvPr>
          <p:cNvSpPr>
            <a:spLocks noGrp="1"/>
          </p:cNvSpPr>
          <p:nvPr>
            <p:ph idx="1"/>
          </p:nvPr>
        </p:nvSpPr>
        <p:spPr>
          <a:xfrm>
            <a:off x="1111584" y="3429000"/>
            <a:ext cx="4102100" cy="2747962"/>
          </a:xfrm>
        </p:spPr>
        <p:txBody>
          <a:bodyPr>
            <a:normAutofit/>
          </a:bodyPr>
          <a:lstStyle>
            <a:lvl1pPr>
              <a:defRPr sz="2000">
                <a:solidFill>
                  <a:schemeClr val="bg1"/>
                </a:solidFill>
              </a:defRPr>
            </a:lvl1pPr>
            <a:lvl2pPr>
              <a:defRPr sz="2000">
                <a:solidFill>
                  <a:schemeClr val="bg1"/>
                </a:solidFill>
              </a:defRPr>
            </a:lvl2pPr>
            <a:lvl3pPr>
              <a:defRPr sz="2000">
                <a:solidFill>
                  <a:schemeClr val="bg1"/>
                </a:solidFill>
              </a:defRPr>
            </a:lvl3pPr>
            <a:lvl4pPr>
              <a:defRPr sz="2000">
                <a:solidFill>
                  <a:schemeClr val="bg1"/>
                </a:solidFill>
              </a:defRPr>
            </a:lvl4pPr>
            <a:lvl5pPr>
              <a:defRPr sz="2000">
                <a:solidFill>
                  <a:schemeClr val="bg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5" name="Straight Connector 4">
            <a:extLst>
              <a:ext uri="{FF2B5EF4-FFF2-40B4-BE49-F238E27FC236}">
                <a16:creationId xmlns:a16="http://schemas.microsoft.com/office/drawing/2014/main" xmlns="" id="{AB6BDF93-DBE6-4985-9AF8-29A2553848CD}"/>
              </a:ext>
            </a:extLst>
          </p:cNvPr>
          <p:cNvCxnSpPr>
            <a:cxnSpLocks/>
          </p:cNvCxnSpPr>
          <p:nvPr userDrawn="1"/>
        </p:nvCxnSpPr>
        <p:spPr>
          <a:xfrm>
            <a:off x="0" y="2585027"/>
            <a:ext cx="5213684" cy="0"/>
          </a:xfrm>
          <a:prstGeom prst="line">
            <a:avLst/>
          </a:prstGeom>
          <a:ln w="38100">
            <a:solidFill>
              <a:schemeClr val="bg2"/>
            </a:solidFill>
          </a:ln>
        </p:spPr>
        <p:style>
          <a:lnRef idx="1">
            <a:schemeClr val="accent1"/>
          </a:lnRef>
          <a:fillRef idx="0">
            <a:schemeClr val="accent1"/>
          </a:fillRef>
          <a:effectRef idx="0">
            <a:schemeClr val="accent1"/>
          </a:effectRef>
          <a:fontRef idx="minor">
            <a:schemeClr val="tx1"/>
          </a:fontRef>
        </p:style>
      </p:cxnSp>
      <p:sp>
        <p:nvSpPr>
          <p:cNvPr id="7" name="Picture Placeholder 6">
            <a:extLst>
              <a:ext uri="{FF2B5EF4-FFF2-40B4-BE49-F238E27FC236}">
                <a16:creationId xmlns:a16="http://schemas.microsoft.com/office/drawing/2014/main" xmlns="" id="{D8816C4D-C074-46E9-95BD-C9631EDBDD15}"/>
              </a:ext>
            </a:extLst>
          </p:cNvPr>
          <p:cNvSpPr>
            <a:spLocks noGrp="1"/>
          </p:cNvSpPr>
          <p:nvPr>
            <p:ph type="pic" sz="quarter" idx="10" hasCustomPrompt="1"/>
          </p:nvPr>
        </p:nvSpPr>
        <p:spPr>
          <a:xfrm>
            <a:off x="6096000" y="-60961"/>
            <a:ext cx="6156960" cy="6992983"/>
          </a:xfrm>
          <a:ln w="6350">
            <a:solidFill>
              <a:schemeClr val="tx1">
                <a:lumMod val="75000"/>
              </a:schemeClr>
            </a:solidFill>
          </a:ln>
        </p:spPr>
        <p:txBody>
          <a:bodyPr/>
          <a:lstStyle>
            <a:lvl1pPr marL="0" indent="0">
              <a:buNone/>
              <a:defRPr>
                <a:solidFill>
                  <a:schemeClr val="bg1"/>
                </a:solidFill>
              </a:defRPr>
            </a:lvl1pPr>
          </a:lstStyle>
          <a:p>
            <a:r>
              <a:rPr lang="en-US"/>
              <a:t>[Screenshot </a:t>
            </a:r>
            <a:r>
              <a:rPr lang="en-US" dirty="0"/>
              <a:t>/ </a:t>
            </a:r>
            <a:r>
              <a:rPr lang="en-US"/>
              <a:t>large picture]</a:t>
            </a:r>
            <a:endParaRPr lang="en-US" dirty="0"/>
          </a:p>
        </p:txBody>
      </p:sp>
    </p:spTree>
    <p:extLst>
      <p:ext uri="{BB962C8B-B14F-4D97-AF65-F5344CB8AC3E}">
        <p14:creationId xmlns:p14="http://schemas.microsoft.com/office/powerpoint/2010/main" val="3470521200"/>
      </p:ext>
    </p:extLst>
  </p:cSld>
  <p:clrMapOvr>
    <a:masterClrMapping/>
  </p:clrMapOvr>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Audit Content Blue Larg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ECAF1D04-C19A-4063-AAB0-AD957B1E703F}"/>
              </a:ext>
            </a:extLst>
          </p:cNvPr>
          <p:cNvSpPr/>
          <p:nvPr userDrawn="1"/>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8C20F5B4-39D8-4129-9214-8F3393F62F4B}"/>
              </a:ext>
            </a:extLst>
          </p:cNvPr>
          <p:cNvSpPr>
            <a:spLocks noGrp="1"/>
          </p:cNvSpPr>
          <p:nvPr>
            <p:ph type="title" hasCustomPrompt="1"/>
          </p:nvPr>
        </p:nvSpPr>
        <p:spPr>
          <a:xfrm>
            <a:off x="1111584" y="253693"/>
            <a:ext cx="8590556" cy="1325563"/>
          </a:xfrm>
        </p:spPr>
        <p:txBody>
          <a:bodyPr anchor="b" anchorCtr="0"/>
          <a:lstStyle>
            <a:lvl1pPr>
              <a:defRPr>
                <a:solidFill>
                  <a:schemeClr val="bg1"/>
                </a:solidFill>
              </a:defRPr>
            </a:lvl1pPr>
          </a:lstStyle>
          <a:p>
            <a:r>
              <a:rPr lang="en-US"/>
              <a:t>[Click </a:t>
            </a:r>
            <a:r>
              <a:rPr lang="en-US" dirty="0"/>
              <a:t>to edit Master </a:t>
            </a:r>
            <a:r>
              <a:rPr lang="en-US"/>
              <a:t>title style]</a:t>
            </a:r>
            <a:endParaRPr lang="en-US" dirty="0"/>
          </a:p>
        </p:txBody>
      </p:sp>
      <p:sp>
        <p:nvSpPr>
          <p:cNvPr id="3" name="Content Placeholder 2">
            <a:extLst>
              <a:ext uri="{FF2B5EF4-FFF2-40B4-BE49-F238E27FC236}">
                <a16:creationId xmlns:a16="http://schemas.microsoft.com/office/drawing/2014/main" xmlns="" id="{9809B8B1-BEA4-400F-985B-DEF0895F4182}"/>
              </a:ext>
            </a:extLst>
          </p:cNvPr>
          <p:cNvSpPr>
            <a:spLocks noGrp="1"/>
          </p:cNvSpPr>
          <p:nvPr>
            <p:ph idx="1"/>
          </p:nvPr>
        </p:nvSpPr>
        <p:spPr>
          <a:xfrm>
            <a:off x="1111584" y="2173184"/>
            <a:ext cx="10324354" cy="4003778"/>
          </a:xfrm>
        </p:spPr>
        <p:txBody>
          <a:bodyPr>
            <a:normAutofit/>
          </a:bodyPr>
          <a:lstStyle>
            <a:lvl1pPr>
              <a:defRPr sz="2000">
                <a:solidFill>
                  <a:schemeClr val="bg1"/>
                </a:solidFill>
              </a:defRPr>
            </a:lvl1pPr>
            <a:lvl2pPr>
              <a:defRPr sz="2000">
                <a:solidFill>
                  <a:schemeClr val="bg1"/>
                </a:solidFill>
              </a:defRPr>
            </a:lvl2pPr>
            <a:lvl3pPr>
              <a:defRPr sz="2000">
                <a:solidFill>
                  <a:schemeClr val="bg1"/>
                </a:solidFill>
              </a:defRPr>
            </a:lvl3pPr>
            <a:lvl4pPr>
              <a:defRPr sz="2000">
                <a:solidFill>
                  <a:schemeClr val="bg1"/>
                </a:solidFill>
              </a:defRPr>
            </a:lvl4pPr>
            <a:lvl5pPr>
              <a:defRPr sz="2000">
                <a:solidFill>
                  <a:schemeClr val="bg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5" name="Straight Connector 4">
            <a:extLst>
              <a:ext uri="{FF2B5EF4-FFF2-40B4-BE49-F238E27FC236}">
                <a16:creationId xmlns:a16="http://schemas.microsoft.com/office/drawing/2014/main" xmlns="" id="{AB6BDF93-DBE6-4985-9AF8-29A2553848CD}"/>
              </a:ext>
            </a:extLst>
          </p:cNvPr>
          <p:cNvCxnSpPr>
            <a:cxnSpLocks/>
          </p:cNvCxnSpPr>
          <p:nvPr userDrawn="1"/>
        </p:nvCxnSpPr>
        <p:spPr>
          <a:xfrm>
            <a:off x="0" y="1706256"/>
            <a:ext cx="5213684" cy="0"/>
          </a:xfrm>
          <a:prstGeom prst="line">
            <a:avLst/>
          </a:prstGeom>
          <a:ln w="38100">
            <a:solidFill>
              <a:schemeClr val="bg2"/>
            </a:solidFill>
          </a:ln>
        </p:spPr>
        <p:style>
          <a:lnRef idx="1">
            <a:schemeClr val="accent1"/>
          </a:lnRef>
          <a:fillRef idx="0">
            <a:schemeClr val="accent1"/>
          </a:fillRef>
          <a:effectRef idx="0">
            <a:schemeClr val="accent1"/>
          </a:effectRef>
          <a:fontRef idx="minor">
            <a:schemeClr val="tx1"/>
          </a:fontRef>
        </p:style>
      </p:cxnSp>
    </p:spTree>
    <p:extLst/>
  </p:cSld>
  <p:clrMapOvr>
    <a:masterClrMapping/>
  </p:clrMapOvr>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Video Backgroun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AF9EF842-4555-4F3D-9F3D-A480EC491A34}"/>
              </a:ext>
            </a:extLst>
          </p:cNvPr>
          <p:cNvSpPr/>
          <p:nvPr userDrawn="1"/>
        </p:nvSpPr>
        <p:spPr>
          <a:xfrm>
            <a:off x="0" y="0"/>
            <a:ext cx="12192000" cy="6858000"/>
          </a:xfrm>
          <a:prstGeom prst="rect">
            <a:avLst/>
          </a:prstGeom>
          <a:solidFill>
            <a:schemeClr val="accent1">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Rounded Corners 1">
            <a:extLst>
              <a:ext uri="{FF2B5EF4-FFF2-40B4-BE49-F238E27FC236}">
                <a16:creationId xmlns:a16="http://schemas.microsoft.com/office/drawing/2014/main" xmlns="" id="{6B789828-D38F-45A8-9D14-6F25D3927D92}"/>
              </a:ext>
            </a:extLst>
          </p:cNvPr>
          <p:cNvSpPr/>
          <p:nvPr userDrawn="1"/>
        </p:nvSpPr>
        <p:spPr>
          <a:xfrm rot="20041295">
            <a:off x="-8301061" y="-293995"/>
            <a:ext cx="9448800" cy="9448800"/>
          </a:xfrm>
          <a:prstGeom prst="roundRect">
            <a:avLst/>
          </a:prstGeom>
          <a:solidFill>
            <a:schemeClr val="accent1">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Rounded Corners 6">
            <a:extLst>
              <a:ext uri="{FF2B5EF4-FFF2-40B4-BE49-F238E27FC236}">
                <a16:creationId xmlns:a16="http://schemas.microsoft.com/office/drawing/2014/main" xmlns="" id="{4D6B713E-7D2E-46A8-AFB0-AC09027BE22C}"/>
              </a:ext>
            </a:extLst>
          </p:cNvPr>
          <p:cNvSpPr/>
          <p:nvPr userDrawn="1"/>
        </p:nvSpPr>
        <p:spPr>
          <a:xfrm rot="20041295">
            <a:off x="8201359" y="-5505164"/>
            <a:ext cx="9448800" cy="9448800"/>
          </a:xfrm>
          <a:prstGeom prst="roundRect">
            <a:avLst/>
          </a:prstGeom>
          <a:solidFill>
            <a:schemeClr val="accent1">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Media Placeholder 5">
            <a:extLst>
              <a:ext uri="{FF2B5EF4-FFF2-40B4-BE49-F238E27FC236}">
                <a16:creationId xmlns:a16="http://schemas.microsoft.com/office/drawing/2014/main" xmlns="" id="{944620AA-FD6F-4F48-98D5-9604157C5E7C}"/>
              </a:ext>
            </a:extLst>
          </p:cNvPr>
          <p:cNvSpPr>
            <a:spLocks noGrp="1"/>
          </p:cNvSpPr>
          <p:nvPr>
            <p:ph type="media" sz="quarter" idx="10" hasCustomPrompt="1"/>
          </p:nvPr>
        </p:nvSpPr>
        <p:spPr>
          <a:xfrm>
            <a:off x="736600" y="546100"/>
            <a:ext cx="10631488" cy="5800725"/>
          </a:xfrm>
        </p:spPr>
        <p:txBody>
          <a:bodyPr/>
          <a:lstStyle>
            <a:lvl1pPr marL="0" indent="0">
              <a:buNone/>
              <a:defRPr/>
            </a:lvl1pPr>
          </a:lstStyle>
          <a:p>
            <a:r>
              <a:rPr lang="en-US" dirty="0"/>
              <a:t>[Media Placeholder]</a:t>
            </a:r>
          </a:p>
        </p:txBody>
      </p:sp>
    </p:spTree>
    <p:extLst>
      <p:ext uri="{BB962C8B-B14F-4D97-AF65-F5344CB8AC3E}">
        <p14:creationId xmlns:p14="http://schemas.microsoft.com/office/powerpoint/2010/main" val="1065405226"/>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0_Title Slide">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7882360" y="0"/>
            <a:ext cx="2604304" cy="6858000"/>
          </a:xfrm>
          <a:prstGeom prst="rect">
            <a:avLst/>
          </a:prstGeom>
          <a:solidFill>
            <a:srgbClr val="F9B3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userDrawn="1"/>
        </p:nvSpPr>
        <p:spPr>
          <a:xfrm>
            <a:off x="0" y="4755636"/>
            <a:ext cx="12192000" cy="210236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1921AB9A-FDEA-4284-9A29-96F36D8BEAED}"/>
              </a:ext>
            </a:extLst>
          </p:cNvPr>
          <p:cNvSpPr>
            <a:spLocks noGrp="1"/>
          </p:cNvSpPr>
          <p:nvPr>
            <p:ph type="ctrTitle" hasCustomPrompt="1"/>
          </p:nvPr>
        </p:nvSpPr>
        <p:spPr>
          <a:xfrm>
            <a:off x="440532" y="1103251"/>
            <a:ext cx="5751924" cy="3451891"/>
          </a:xfrm>
        </p:spPr>
        <p:txBody>
          <a:bodyPr anchor="b">
            <a:normAutofit/>
          </a:bodyPr>
          <a:lstStyle>
            <a:lvl1pPr algn="l">
              <a:defRPr sz="5500">
                <a:solidFill>
                  <a:schemeClr val="tx1"/>
                </a:solidFill>
              </a:defRPr>
            </a:lvl1pPr>
          </a:lstStyle>
          <a:p>
            <a:r>
              <a:rPr lang="en-US" dirty="0"/>
              <a:t>[Click to edit Master title style]</a:t>
            </a:r>
          </a:p>
        </p:txBody>
      </p:sp>
      <p:sp>
        <p:nvSpPr>
          <p:cNvPr id="3" name="Subtitle 2">
            <a:extLst>
              <a:ext uri="{FF2B5EF4-FFF2-40B4-BE49-F238E27FC236}">
                <a16:creationId xmlns:a16="http://schemas.microsoft.com/office/drawing/2014/main" xmlns="" id="{53C854E8-C2B0-48CB-B2DE-E631AC5E03EE}"/>
              </a:ext>
            </a:extLst>
          </p:cNvPr>
          <p:cNvSpPr>
            <a:spLocks noGrp="1"/>
          </p:cNvSpPr>
          <p:nvPr>
            <p:ph type="subTitle" idx="1" hasCustomPrompt="1"/>
          </p:nvPr>
        </p:nvSpPr>
        <p:spPr>
          <a:xfrm>
            <a:off x="440532" y="5117011"/>
            <a:ext cx="3345656" cy="369459"/>
          </a:xfrm>
        </p:spPr>
        <p:txBody>
          <a:bodyPr>
            <a:normAutofit/>
          </a:bodyPr>
          <a:lstStyle>
            <a:lvl1pPr marL="0" indent="0" algn="l">
              <a:buNone/>
              <a:defRPr sz="1500" b="1">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a:t>
            </a:r>
            <a:r>
              <a:rPr lang="en-US" dirty="0" err="1"/>
              <a:t>Firstname</a:t>
            </a:r>
            <a:r>
              <a:rPr lang="en-US" dirty="0"/>
              <a:t> </a:t>
            </a:r>
            <a:r>
              <a:rPr lang="en-US" dirty="0" err="1"/>
              <a:t>Lastname</a:t>
            </a:r>
            <a:r>
              <a:rPr lang="en-US" dirty="0"/>
              <a:t>]</a:t>
            </a:r>
          </a:p>
        </p:txBody>
      </p:sp>
      <p:sp>
        <p:nvSpPr>
          <p:cNvPr id="27" name="Text Placeholder 26">
            <a:extLst>
              <a:ext uri="{FF2B5EF4-FFF2-40B4-BE49-F238E27FC236}">
                <a16:creationId xmlns:a16="http://schemas.microsoft.com/office/drawing/2014/main" xmlns="" id="{3C86F298-D7E2-4FBE-82F0-23654585659E}"/>
              </a:ext>
            </a:extLst>
          </p:cNvPr>
          <p:cNvSpPr>
            <a:spLocks noGrp="1"/>
          </p:cNvSpPr>
          <p:nvPr>
            <p:ph type="body" sz="quarter" idx="11" hasCustomPrompt="1"/>
          </p:nvPr>
        </p:nvSpPr>
        <p:spPr>
          <a:xfrm>
            <a:off x="440532" y="5529967"/>
            <a:ext cx="3345656" cy="422275"/>
          </a:xfrm>
        </p:spPr>
        <p:txBody>
          <a:bodyPr>
            <a:normAutofit/>
          </a:bodyPr>
          <a:lstStyle>
            <a:lvl1pPr marL="0" indent="0">
              <a:buNone/>
              <a:defRPr sz="1200">
                <a:solidFill>
                  <a:schemeClr val="bg1"/>
                </a:solidFill>
              </a:defRPr>
            </a:lvl1pPr>
            <a:lvl2pPr marL="365760" indent="0">
              <a:buNone/>
              <a:defRPr>
                <a:solidFill>
                  <a:schemeClr val="bg1"/>
                </a:solidFill>
              </a:defRPr>
            </a:lvl2pPr>
            <a:lvl3pPr marL="731520" indent="0">
              <a:buNone/>
              <a:defRPr>
                <a:solidFill>
                  <a:schemeClr val="bg1"/>
                </a:solidFill>
              </a:defRPr>
            </a:lvl3pPr>
            <a:lvl4pPr marL="1097280" indent="0">
              <a:buNone/>
              <a:defRPr>
                <a:solidFill>
                  <a:schemeClr val="bg1"/>
                </a:solidFill>
              </a:defRPr>
            </a:lvl4pPr>
            <a:lvl5pPr marL="1463040" indent="0">
              <a:buNone/>
              <a:defRPr>
                <a:solidFill>
                  <a:schemeClr val="bg1"/>
                </a:solidFill>
              </a:defRPr>
            </a:lvl5pPr>
          </a:lstStyle>
          <a:p>
            <a:pPr lvl="0"/>
            <a:r>
              <a:rPr lang="en-US" dirty="0"/>
              <a:t>[Job title]</a:t>
            </a:r>
          </a:p>
        </p:txBody>
      </p:sp>
      <p:sp>
        <p:nvSpPr>
          <p:cNvPr id="10" name="Rectangle 9"/>
          <p:cNvSpPr/>
          <p:nvPr userDrawn="1"/>
        </p:nvSpPr>
        <p:spPr>
          <a:xfrm>
            <a:off x="7377396" y="1951151"/>
            <a:ext cx="3572255" cy="49068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phon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057457" y="673355"/>
            <a:ext cx="4135262" cy="6272588"/>
          </a:xfrm>
          <a:prstGeom prst="rect">
            <a:avLst/>
          </a:prstGeom>
        </p:spPr>
      </p:pic>
    </p:spTree>
    <p:extLst/>
  </p:cSld>
  <p:clrMapOvr>
    <a:masterClrMapping/>
  </p:clrMapOvr>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Gri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xmlns="" id="{C4647FF2-2FB4-4D82-953D-3525FB00B75E}"/>
              </a:ext>
            </a:extLst>
          </p:cNvPr>
          <p:cNvSpPr/>
          <p:nvPr userDrawn="1"/>
        </p:nvSpPr>
        <p:spPr>
          <a:xfrm>
            <a:off x="0" y="2417029"/>
            <a:ext cx="3061252" cy="222985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xmlns="" id="{C616BAA2-D2A9-41F3-95FD-CF24254080E1}"/>
              </a:ext>
            </a:extLst>
          </p:cNvPr>
          <p:cNvSpPr>
            <a:spLocks noGrp="1"/>
          </p:cNvSpPr>
          <p:nvPr>
            <p:ph type="title" hasCustomPrompt="1"/>
          </p:nvPr>
        </p:nvSpPr>
        <p:spPr>
          <a:xfrm>
            <a:off x="1079500" y="395864"/>
            <a:ext cx="10101847" cy="1325563"/>
          </a:xfrm>
        </p:spPr>
        <p:txBody>
          <a:bodyPr anchor="b" anchorCtr="0"/>
          <a:lstStyle>
            <a:lvl1pPr algn="ctr">
              <a:defRPr b="0">
                <a:solidFill>
                  <a:schemeClr val="tx2"/>
                </a:solidFill>
                <a:latin typeface="+mj-lt"/>
                <a:ea typeface="Roboto slab light" pitchFamily="2" charset="0"/>
              </a:defRPr>
            </a:lvl1pPr>
          </a:lstStyle>
          <a:p>
            <a:r>
              <a:rPr lang="en-US" dirty="0"/>
              <a:t>[Headline]</a:t>
            </a:r>
          </a:p>
        </p:txBody>
      </p:sp>
      <p:sp>
        <p:nvSpPr>
          <p:cNvPr id="10" name="Content Placeholder 2">
            <a:extLst>
              <a:ext uri="{FF2B5EF4-FFF2-40B4-BE49-F238E27FC236}">
                <a16:creationId xmlns:a16="http://schemas.microsoft.com/office/drawing/2014/main" xmlns="" id="{FF5C0ADE-BEC0-4EF9-940B-819C4012F466}"/>
              </a:ext>
            </a:extLst>
          </p:cNvPr>
          <p:cNvSpPr>
            <a:spLocks noGrp="1"/>
          </p:cNvSpPr>
          <p:nvPr>
            <p:ph idx="1" hasCustomPrompt="1"/>
          </p:nvPr>
        </p:nvSpPr>
        <p:spPr>
          <a:xfrm>
            <a:off x="341902" y="3163285"/>
            <a:ext cx="2313277" cy="1209932"/>
          </a:xfrm>
        </p:spPr>
        <p:txBody>
          <a:bodyPr numCol="1" spcCol="0">
            <a:normAutofit/>
          </a:bodyPr>
          <a:lstStyle>
            <a:lvl1pPr marL="0" indent="0" algn="ctr">
              <a:buNone/>
              <a:defRPr sz="1050" b="0">
                <a:solidFill>
                  <a:schemeClr val="bg1"/>
                </a:solidFill>
              </a:defRPr>
            </a:lvl1pPr>
            <a:lvl2pPr marL="365760" indent="0">
              <a:buNone/>
              <a:defRPr sz="1800"/>
            </a:lvl2pPr>
            <a:lvl3pPr>
              <a:defRPr sz="1800"/>
            </a:lvl3pPr>
            <a:lvl4pPr>
              <a:defRPr sz="1800"/>
            </a:lvl4pPr>
            <a:lvl5pPr>
              <a:defRPr sz="1800"/>
            </a:lvl5pPr>
          </a:lstStyle>
          <a:p>
            <a:pPr lvl="0"/>
            <a:r>
              <a:rPr lang="en-US" dirty="0"/>
              <a:t>[content]</a:t>
            </a:r>
          </a:p>
        </p:txBody>
      </p:sp>
      <p:sp>
        <p:nvSpPr>
          <p:cNvPr id="6" name="Content Placeholder 2">
            <a:extLst>
              <a:ext uri="{FF2B5EF4-FFF2-40B4-BE49-F238E27FC236}">
                <a16:creationId xmlns:a16="http://schemas.microsoft.com/office/drawing/2014/main" xmlns="" id="{9C3A514D-6182-4329-9E1C-FC829807723C}"/>
              </a:ext>
            </a:extLst>
          </p:cNvPr>
          <p:cNvSpPr>
            <a:spLocks noGrp="1"/>
          </p:cNvSpPr>
          <p:nvPr>
            <p:ph idx="11" hasCustomPrompt="1"/>
          </p:nvPr>
        </p:nvSpPr>
        <p:spPr>
          <a:xfrm>
            <a:off x="341901" y="2579822"/>
            <a:ext cx="2313277" cy="445980"/>
          </a:xfrm>
        </p:spPr>
        <p:txBody>
          <a:bodyPr numCol="1" spcCol="0" anchor="b" anchorCtr="0">
            <a:normAutofit/>
          </a:bodyPr>
          <a:lstStyle>
            <a:lvl1pPr marL="0" indent="0" algn="ctr">
              <a:buNone/>
              <a:defRPr sz="1200" b="1" i="0" cap="none" baseline="0">
                <a:solidFill>
                  <a:schemeClr val="bg1"/>
                </a:solidFill>
              </a:defRPr>
            </a:lvl1pPr>
            <a:lvl2pPr marL="365760" indent="0">
              <a:buNone/>
              <a:defRPr sz="1800"/>
            </a:lvl2pPr>
            <a:lvl3pPr>
              <a:defRPr sz="1800"/>
            </a:lvl3pPr>
            <a:lvl4pPr>
              <a:defRPr sz="1800"/>
            </a:lvl4pPr>
            <a:lvl5pPr>
              <a:defRPr sz="1800"/>
            </a:lvl5pPr>
          </a:lstStyle>
          <a:p>
            <a:pPr lvl="0"/>
            <a:r>
              <a:rPr lang="en-US" dirty="0"/>
              <a:t>[Title]</a:t>
            </a:r>
          </a:p>
        </p:txBody>
      </p:sp>
      <p:sp>
        <p:nvSpPr>
          <p:cNvPr id="3" name="Picture Placeholder 2">
            <a:extLst>
              <a:ext uri="{FF2B5EF4-FFF2-40B4-BE49-F238E27FC236}">
                <a16:creationId xmlns:a16="http://schemas.microsoft.com/office/drawing/2014/main" xmlns="" id="{A024B124-5939-4171-A913-0DC15A929BF8}"/>
              </a:ext>
            </a:extLst>
          </p:cNvPr>
          <p:cNvSpPr>
            <a:spLocks noGrp="1"/>
          </p:cNvSpPr>
          <p:nvPr>
            <p:ph type="pic" sz="quarter" idx="12" hasCustomPrompt="1"/>
          </p:nvPr>
        </p:nvSpPr>
        <p:spPr>
          <a:xfrm>
            <a:off x="762276" y="5105400"/>
            <a:ext cx="1308100" cy="1308100"/>
          </a:xfrm>
        </p:spPr>
        <p:txBody>
          <a:bodyPr>
            <a:normAutofit/>
          </a:bodyPr>
          <a:lstStyle>
            <a:lvl1pPr marL="0" indent="0">
              <a:buNone/>
              <a:defRPr sz="1400">
                <a:solidFill>
                  <a:schemeClr val="tx1"/>
                </a:solidFill>
              </a:defRPr>
            </a:lvl1pPr>
          </a:lstStyle>
          <a:p>
            <a:r>
              <a:rPr lang="en-US" dirty="0"/>
              <a:t>[Blue icon placeholder]</a:t>
            </a:r>
          </a:p>
        </p:txBody>
      </p:sp>
      <p:sp>
        <p:nvSpPr>
          <p:cNvPr id="16" name="Rectangle 15">
            <a:extLst>
              <a:ext uri="{FF2B5EF4-FFF2-40B4-BE49-F238E27FC236}">
                <a16:creationId xmlns:a16="http://schemas.microsoft.com/office/drawing/2014/main" xmlns="" id="{E450DCE8-FA1F-4DBE-80BD-4E521253F6D7}"/>
              </a:ext>
            </a:extLst>
          </p:cNvPr>
          <p:cNvSpPr/>
          <p:nvPr userDrawn="1"/>
        </p:nvSpPr>
        <p:spPr>
          <a:xfrm>
            <a:off x="3061252" y="4646646"/>
            <a:ext cx="3034748" cy="222985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xmlns="" id="{7062BA73-4DA1-4A59-8CBE-7B506274FDE0}"/>
              </a:ext>
            </a:extLst>
          </p:cNvPr>
          <p:cNvSpPr/>
          <p:nvPr userDrawn="1"/>
        </p:nvSpPr>
        <p:spPr>
          <a:xfrm>
            <a:off x="6096000" y="2417029"/>
            <a:ext cx="3061252" cy="222985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xmlns="" id="{ACD403B9-A0C9-4FFC-8624-F9F0F841E859}"/>
              </a:ext>
            </a:extLst>
          </p:cNvPr>
          <p:cNvSpPr/>
          <p:nvPr userDrawn="1"/>
        </p:nvSpPr>
        <p:spPr>
          <a:xfrm>
            <a:off x="9157252" y="4646646"/>
            <a:ext cx="3034748" cy="2229855"/>
          </a:xfrm>
          <a:prstGeom prst="rect">
            <a:avLst/>
          </a:prstGeom>
          <a:solidFill>
            <a:srgbClr val="6239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Content Placeholder 2">
            <a:extLst>
              <a:ext uri="{FF2B5EF4-FFF2-40B4-BE49-F238E27FC236}">
                <a16:creationId xmlns:a16="http://schemas.microsoft.com/office/drawing/2014/main" xmlns="" id="{65CBDD2C-7987-4AD6-8C8F-E5B2F055EC0D}"/>
              </a:ext>
            </a:extLst>
          </p:cNvPr>
          <p:cNvSpPr>
            <a:spLocks noGrp="1"/>
          </p:cNvSpPr>
          <p:nvPr>
            <p:ph idx="13" hasCustomPrompt="1"/>
          </p:nvPr>
        </p:nvSpPr>
        <p:spPr>
          <a:xfrm>
            <a:off x="3428333" y="5465873"/>
            <a:ext cx="2313277" cy="1209932"/>
          </a:xfrm>
        </p:spPr>
        <p:txBody>
          <a:bodyPr numCol="1" spcCol="0">
            <a:normAutofit/>
          </a:bodyPr>
          <a:lstStyle>
            <a:lvl1pPr marL="0" indent="0" algn="ctr">
              <a:buNone/>
              <a:defRPr sz="1050" b="0">
                <a:solidFill>
                  <a:schemeClr val="bg1"/>
                </a:solidFill>
              </a:defRPr>
            </a:lvl1pPr>
            <a:lvl2pPr marL="365760" indent="0">
              <a:buNone/>
              <a:defRPr sz="1800"/>
            </a:lvl2pPr>
            <a:lvl3pPr>
              <a:defRPr sz="1800"/>
            </a:lvl3pPr>
            <a:lvl4pPr>
              <a:defRPr sz="1800"/>
            </a:lvl4pPr>
            <a:lvl5pPr>
              <a:defRPr sz="1800"/>
            </a:lvl5pPr>
          </a:lstStyle>
          <a:p>
            <a:pPr lvl="0"/>
            <a:r>
              <a:rPr lang="en-US" dirty="0"/>
              <a:t>[content]</a:t>
            </a:r>
          </a:p>
        </p:txBody>
      </p:sp>
      <p:sp>
        <p:nvSpPr>
          <p:cNvPr id="20" name="Content Placeholder 2">
            <a:extLst>
              <a:ext uri="{FF2B5EF4-FFF2-40B4-BE49-F238E27FC236}">
                <a16:creationId xmlns:a16="http://schemas.microsoft.com/office/drawing/2014/main" xmlns="" id="{6D22F68B-F067-42C0-8893-E2338346DD27}"/>
              </a:ext>
            </a:extLst>
          </p:cNvPr>
          <p:cNvSpPr>
            <a:spLocks noGrp="1"/>
          </p:cNvSpPr>
          <p:nvPr>
            <p:ph idx="14" hasCustomPrompt="1"/>
          </p:nvPr>
        </p:nvSpPr>
        <p:spPr>
          <a:xfrm>
            <a:off x="3428332" y="4882410"/>
            <a:ext cx="2313277" cy="445980"/>
          </a:xfrm>
        </p:spPr>
        <p:txBody>
          <a:bodyPr numCol="1" spcCol="0" anchor="b" anchorCtr="0">
            <a:normAutofit/>
          </a:bodyPr>
          <a:lstStyle>
            <a:lvl1pPr marL="0" indent="0" algn="ctr">
              <a:buNone/>
              <a:defRPr sz="1200" b="1" i="0" cap="none" baseline="0">
                <a:solidFill>
                  <a:schemeClr val="bg1"/>
                </a:solidFill>
              </a:defRPr>
            </a:lvl1pPr>
            <a:lvl2pPr marL="365760" indent="0">
              <a:buNone/>
              <a:defRPr sz="1800"/>
            </a:lvl2pPr>
            <a:lvl3pPr>
              <a:defRPr sz="1800"/>
            </a:lvl3pPr>
            <a:lvl4pPr>
              <a:defRPr sz="1800"/>
            </a:lvl4pPr>
            <a:lvl5pPr>
              <a:defRPr sz="1800"/>
            </a:lvl5pPr>
          </a:lstStyle>
          <a:p>
            <a:pPr lvl="0"/>
            <a:r>
              <a:rPr lang="en-US" dirty="0"/>
              <a:t>[Title]</a:t>
            </a:r>
          </a:p>
        </p:txBody>
      </p:sp>
      <p:sp>
        <p:nvSpPr>
          <p:cNvPr id="21" name="Content Placeholder 2">
            <a:extLst>
              <a:ext uri="{FF2B5EF4-FFF2-40B4-BE49-F238E27FC236}">
                <a16:creationId xmlns:a16="http://schemas.microsoft.com/office/drawing/2014/main" xmlns="" id="{74D30CE7-FE38-4B3D-92D0-E29DC18681C8}"/>
              </a:ext>
            </a:extLst>
          </p:cNvPr>
          <p:cNvSpPr>
            <a:spLocks noGrp="1"/>
          </p:cNvSpPr>
          <p:nvPr>
            <p:ph idx="15" hasCustomPrompt="1"/>
          </p:nvPr>
        </p:nvSpPr>
        <p:spPr>
          <a:xfrm>
            <a:off x="6441878" y="3163285"/>
            <a:ext cx="2313277" cy="1209932"/>
          </a:xfrm>
        </p:spPr>
        <p:txBody>
          <a:bodyPr numCol="1" spcCol="0">
            <a:normAutofit/>
          </a:bodyPr>
          <a:lstStyle>
            <a:lvl1pPr marL="0" indent="0" algn="ctr">
              <a:buNone/>
              <a:defRPr sz="1050" b="0">
                <a:solidFill>
                  <a:schemeClr val="bg1"/>
                </a:solidFill>
              </a:defRPr>
            </a:lvl1pPr>
            <a:lvl2pPr marL="365760" indent="0">
              <a:buNone/>
              <a:defRPr sz="1800"/>
            </a:lvl2pPr>
            <a:lvl3pPr>
              <a:defRPr sz="1800"/>
            </a:lvl3pPr>
            <a:lvl4pPr>
              <a:defRPr sz="1800"/>
            </a:lvl4pPr>
            <a:lvl5pPr>
              <a:defRPr sz="1800"/>
            </a:lvl5pPr>
          </a:lstStyle>
          <a:p>
            <a:pPr lvl="0"/>
            <a:r>
              <a:rPr lang="en-US" dirty="0"/>
              <a:t>[content]</a:t>
            </a:r>
          </a:p>
        </p:txBody>
      </p:sp>
      <p:sp>
        <p:nvSpPr>
          <p:cNvPr id="22" name="Content Placeholder 2">
            <a:extLst>
              <a:ext uri="{FF2B5EF4-FFF2-40B4-BE49-F238E27FC236}">
                <a16:creationId xmlns:a16="http://schemas.microsoft.com/office/drawing/2014/main" xmlns="" id="{BF736882-11FC-4BA7-AE17-93400A7D2CCF}"/>
              </a:ext>
            </a:extLst>
          </p:cNvPr>
          <p:cNvSpPr>
            <a:spLocks noGrp="1"/>
          </p:cNvSpPr>
          <p:nvPr>
            <p:ph idx="16" hasCustomPrompt="1"/>
          </p:nvPr>
        </p:nvSpPr>
        <p:spPr>
          <a:xfrm>
            <a:off x="6441877" y="2579822"/>
            <a:ext cx="2313277" cy="445980"/>
          </a:xfrm>
        </p:spPr>
        <p:txBody>
          <a:bodyPr numCol="1" spcCol="0" anchor="b" anchorCtr="0">
            <a:normAutofit/>
          </a:bodyPr>
          <a:lstStyle>
            <a:lvl1pPr marL="0" indent="0" algn="ctr">
              <a:buNone/>
              <a:defRPr sz="1200" b="1" i="0" cap="none" baseline="0">
                <a:solidFill>
                  <a:schemeClr val="bg1"/>
                </a:solidFill>
              </a:defRPr>
            </a:lvl1pPr>
            <a:lvl2pPr marL="365760" indent="0">
              <a:buNone/>
              <a:defRPr sz="1800"/>
            </a:lvl2pPr>
            <a:lvl3pPr>
              <a:defRPr sz="1800"/>
            </a:lvl3pPr>
            <a:lvl4pPr>
              <a:defRPr sz="1800"/>
            </a:lvl4pPr>
            <a:lvl5pPr>
              <a:defRPr sz="1800"/>
            </a:lvl5pPr>
          </a:lstStyle>
          <a:p>
            <a:pPr lvl="0"/>
            <a:r>
              <a:rPr lang="en-US" dirty="0"/>
              <a:t>[Title]</a:t>
            </a:r>
          </a:p>
        </p:txBody>
      </p:sp>
      <p:sp>
        <p:nvSpPr>
          <p:cNvPr id="23" name="Content Placeholder 2">
            <a:extLst>
              <a:ext uri="{FF2B5EF4-FFF2-40B4-BE49-F238E27FC236}">
                <a16:creationId xmlns:a16="http://schemas.microsoft.com/office/drawing/2014/main" xmlns="" id="{B3110704-E585-4742-B277-5D24B1DDA63F}"/>
              </a:ext>
            </a:extLst>
          </p:cNvPr>
          <p:cNvSpPr>
            <a:spLocks noGrp="1"/>
          </p:cNvSpPr>
          <p:nvPr>
            <p:ph idx="17" hasCustomPrompt="1"/>
          </p:nvPr>
        </p:nvSpPr>
        <p:spPr>
          <a:xfrm>
            <a:off x="9511081" y="5465873"/>
            <a:ext cx="2313277" cy="1209932"/>
          </a:xfrm>
        </p:spPr>
        <p:txBody>
          <a:bodyPr numCol="1" spcCol="0">
            <a:normAutofit/>
          </a:bodyPr>
          <a:lstStyle>
            <a:lvl1pPr marL="0" indent="0" algn="ctr">
              <a:buNone/>
              <a:defRPr sz="1050" b="0">
                <a:solidFill>
                  <a:schemeClr val="bg1"/>
                </a:solidFill>
              </a:defRPr>
            </a:lvl1pPr>
            <a:lvl2pPr marL="365760" indent="0">
              <a:buNone/>
              <a:defRPr sz="1800"/>
            </a:lvl2pPr>
            <a:lvl3pPr>
              <a:defRPr sz="1800"/>
            </a:lvl3pPr>
            <a:lvl4pPr>
              <a:defRPr sz="1800"/>
            </a:lvl4pPr>
            <a:lvl5pPr>
              <a:defRPr sz="1800"/>
            </a:lvl5pPr>
          </a:lstStyle>
          <a:p>
            <a:pPr lvl="0"/>
            <a:r>
              <a:rPr lang="en-US" dirty="0"/>
              <a:t>[content]</a:t>
            </a:r>
          </a:p>
        </p:txBody>
      </p:sp>
      <p:sp>
        <p:nvSpPr>
          <p:cNvPr id="24" name="Content Placeholder 2">
            <a:extLst>
              <a:ext uri="{FF2B5EF4-FFF2-40B4-BE49-F238E27FC236}">
                <a16:creationId xmlns:a16="http://schemas.microsoft.com/office/drawing/2014/main" xmlns="" id="{F5B8B233-2E29-450E-94D3-0B82D636F13D}"/>
              </a:ext>
            </a:extLst>
          </p:cNvPr>
          <p:cNvSpPr>
            <a:spLocks noGrp="1"/>
          </p:cNvSpPr>
          <p:nvPr>
            <p:ph idx="18" hasCustomPrompt="1"/>
          </p:nvPr>
        </p:nvSpPr>
        <p:spPr>
          <a:xfrm>
            <a:off x="9511080" y="4882410"/>
            <a:ext cx="2313277" cy="445980"/>
          </a:xfrm>
        </p:spPr>
        <p:txBody>
          <a:bodyPr numCol="1" spcCol="0" anchor="b" anchorCtr="0">
            <a:normAutofit/>
          </a:bodyPr>
          <a:lstStyle>
            <a:lvl1pPr marL="0" indent="0" algn="ctr">
              <a:buNone/>
              <a:defRPr sz="1200" b="1" i="0" cap="none" baseline="0">
                <a:solidFill>
                  <a:schemeClr val="bg1"/>
                </a:solidFill>
              </a:defRPr>
            </a:lvl1pPr>
            <a:lvl2pPr marL="365760" indent="0">
              <a:buNone/>
              <a:defRPr sz="1800"/>
            </a:lvl2pPr>
            <a:lvl3pPr>
              <a:defRPr sz="1800"/>
            </a:lvl3pPr>
            <a:lvl4pPr>
              <a:defRPr sz="1800"/>
            </a:lvl4pPr>
            <a:lvl5pPr>
              <a:defRPr sz="1800"/>
            </a:lvl5pPr>
          </a:lstStyle>
          <a:p>
            <a:pPr lvl="0"/>
            <a:r>
              <a:rPr lang="en-US" dirty="0"/>
              <a:t>[Title]</a:t>
            </a:r>
          </a:p>
        </p:txBody>
      </p:sp>
      <p:sp>
        <p:nvSpPr>
          <p:cNvPr id="25" name="Picture Placeholder 2">
            <a:extLst>
              <a:ext uri="{FF2B5EF4-FFF2-40B4-BE49-F238E27FC236}">
                <a16:creationId xmlns:a16="http://schemas.microsoft.com/office/drawing/2014/main" xmlns="" id="{A5180685-817C-4328-B330-DBFD1DF85F14}"/>
              </a:ext>
            </a:extLst>
          </p:cNvPr>
          <p:cNvSpPr>
            <a:spLocks noGrp="1"/>
          </p:cNvSpPr>
          <p:nvPr>
            <p:ph type="pic" sz="quarter" idx="19" hasCustomPrompt="1"/>
          </p:nvPr>
        </p:nvSpPr>
        <p:spPr>
          <a:xfrm>
            <a:off x="3924605" y="2774950"/>
            <a:ext cx="1308100" cy="1308100"/>
          </a:xfrm>
        </p:spPr>
        <p:txBody>
          <a:bodyPr>
            <a:normAutofit/>
          </a:bodyPr>
          <a:lstStyle>
            <a:lvl1pPr marL="0" indent="0">
              <a:buNone/>
              <a:defRPr sz="1400">
                <a:solidFill>
                  <a:schemeClr val="accent5"/>
                </a:solidFill>
              </a:defRPr>
            </a:lvl1pPr>
          </a:lstStyle>
          <a:p>
            <a:r>
              <a:rPr lang="en-US" dirty="0"/>
              <a:t>[Cherry icon placeholder]</a:t>
            </a:r>
          </a:p>
        </p:txBody>
      </p:sp>
      <p:sp>
        <p:nvSpPr>
          <p:cNvPr id="26" name="Picture Placeholder 2">
            <a:extLst>
              <a:ext uri="{FF2B5EF4-FFF2-40B4-BE49-F238E27FC236}">
                <a16:creationId xmlns:a16="http://schemas.microsoft.com/office/drawing/2014/main" xmlns="" id="{9CD33A34-514E-4982-9BAF-24B88B727452}"/>
              </a:ext>
            </a:extLst>
          </p:cNvPr>
          <p:cNvSpPr>
            <a:spLocks noGrp="1"/>
          </p:cNvSpPr>
          <p:nvPr>
            <p:ph type="pic" sz="quarter" idx="20" hasCustomPrompt="1"/>
          </p:nvPr>
        </p:nvSpPr>
        <p:spPr>
          <a:xfrm>
            <a:off x="6972576" y="5105400"/>
            <a:ext cx="1308100" cy="1308100"/>
          </a:xfrm>
        </p:spPr>
        <p:txBody>
          <a:bodyPr>
            <a:normAutofit/>
          </a:bodyPr>
          <a:lstStyle>
            <a:lvl1pPr marL="0" indent="0">
              <a:buNone/>
              <a:defRPr sz="1400">
                <a:solidFill>
                  <a:schemeClr val="accent6"/>
                </a:solidFill>
              </a:defRPr>
            </a:lvl1pPr>
          </a:lstStyle>
          <a:p>
            <a:r>
              <a:rPr lang="en-US" dirty="0"/>
              <a:t>[Aqua icon placeholder]</a:t>
            </a:r>
          </a:p>
        </p:txBody>
      </p:sp>
      <p:sp>
        <p:nvSpPr>
          <p:cNvPr id="27" name="Picture Placeholder 2">
            <a:extLst>
              <a:ext uri="{FF2B5EF4-FFF2-40B4-BE49-F238E27FC236}">
                <a16:creationId xmlns:a16="http://schemas.microsoft.com/office/drawing/2014/main" xmlns="" id="{8A70E4BD-CC6A-402C-98C0-1CAC10951852}"/>
              </a:ext>
            </a:extLst>
          </p:cNvPr>
          <p:cNvSpPr>
            <a:spLocks noGrp="1"/>
          </p:cNvSpPr>
          <p:nvPr>
            <p:ph type="pic" sz="quarter" idx="21" hasCustomPrompt="1"/>
          </p:nvPr>
        </p:nvSpPr>
        <p:spPr>
          <a:xfrm>
            <a:off x="10020576" y="2774950"/>
            <a:ext cx="1308100" cy="1308100"/>
          </a:xfrm>
        </p:spPr>
        <p:txBody>
          <a:bodyPr>
            <a:normAutofit/>
          </a:bodyPr>
          <a:lstStyle>
            <a:lvl1pPr marL="0" indent="0">
              <a:buNone/>
              <a:defRPr sz="1400">
                <a:solidFill>
                  <a:srgbClr val="7030A0"/>
                </a:solidFill>
              </a:defRPr>
            </a:lvl1pPr>
          </a:lstStyle>
          <a:p>
            <a:r>
              <a:rPr lang="en-US" dirty="0"/>
              <a:t>[Purple icon placeholder]</a:t>
            </a:r>
          </a:p>
        </p:txBody>
      </p:sp>
    </p:spTree>
    <p:extLst>
      <p:ext uri="{BB962C8B-B14F-4D97-AF65-F5344CB8AC3E}">
        <p14:creationId xmlns:p14="http://schemas.microsoft.com/office/powerpoint/2010/main" val="3830408111"/>
      </p:ext>
    </p:extLst>
  </p:cSld>
  <p:clrMapOvr>
    <a:masterClrMapping/>
  </p:clrMapOvr>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Feature / Quot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ECAF1D04-C19A-4063-AAB0-AD957B1E703F}"/>
              </a:ext>
            </a:extLst>
          </p:cNvPr>
          <p:cNvSpPr/>
          <p:nvPr userDrawn="1"/>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xmlns="" id="{9809B8B1-BEA4-400F-985B-DEF0895F4182}"/>
              </a:ext>
            </a:extLst>
          </p:cNvPr>
          <p:cNvSpPr>
            <a:spLocks noGrp="1"/>
          </p:cNvSpPr>
          <p:nvPr>
            <p:ph idx="1" hasCustomPrompt="1"/>
          </p:nvPr>
        </p:nvSpPr>
        <p:spPr>
          <a:xfrm>
            <a:off x="7047163" y="1712495"/>
            <a:ext cx="4102100" cy="2747962"/>
          </a:xfrm>
        </p:spPr>
        <p:txBody>
          <a:bodyPr>
            <a:normAutofit/>
          </a:bodyPr>
          <a:lstStyle>
            <a:lvl1pPr marL="0" indent="0">
              <a:buNone/>
              <a:defRPr sz="3200">
                <a:solidFill>
                  <a:schemeClr val="bg1"/>
                </a:solidFill>
                <a:latin typeface="+mn-lt"/>
                <a:ea typeface="Roboto slab light" pitchFamily="2" charset="0"/>
              </a:defRPr>
            </a:lvl1pPr>
            <a:lvl2pPr marL="365760" indent="0">
              <a:buNone/>
              <a:defRPr sz="2000">
                <a:solidFill>
                  <a:schemeClr val="bg1"/>
                </a:solidFill>
              </a:defRPr>
            </a:lvl2pPr>
            <a:lvl3pPr marL="731520" indent="0">
              <a:buNone/>
              <a:defRPr sz="2000">
                <a:solidFill>
                  <a:schemeClr val="bg1"/>
                </a:solidFill>
              </a:defRPr>
            </a:lvl3pPr>
            <a:lvl4pPr marL="1097280" indent="0">
              <a:buNone/>
              <a:defRPr sz="2000">
                <a:solidFill>
                  <a:schemeClr val="bg1"/>
                </a:solidFill>
              </a:defRPr>
            </a:lvl4pPr>
            <a:lvl5pPr marL="1463040" indent="0">
              <a:buNone/>
              <a:defRPr sz="2000">
                <a:solidFill>
                  <a:schemeClr val="bg1"/>
                </a:solidFill>
              </a:defRPr>
            </a:lvl5pPr>
          </a:lstStyle>
          <a:p>
            <a:pPr lvl="0"/>
            <a:r>
              <a:rPr lang="en-US"/>
              <a:t>[Quote]</a:t>
            </a:r>
            <a:endParaRPr lang="en-US" dirty="0"/>
          </a:p>
        </p:txBody>
      </p:sp>
      <p:sp>
        <p:nvSpPr>
          <p:cNvPr id="8" name="Content Placeholder 2">
            <a:extLst>
              <a:ext uri="{FF2B5EF4-FFF2-40B4-BE49-F238E27FC236}">
                <a16:creationId xmlns:a16="http://schemas.microsoft.com/office/drawing/2014/main" xmlns="" id="{60B58300-F9FE-4EEC-B4A4-45757A6041BA}"/>
              </a:ext>
            </a:extLst>
          </p:cNvPr>
          <p:cNvSpPr>
            <a:spLocks noGrp="1"/>
          </p:cNvSpPr>
          <p:nvPr>
            <p:ph idx="10" hasCustomPrompt="1"/>
          </p:nvPr>
        </p:nvSpPr>
        <p:spPr>
          <a:xfrm>
            <a:off x="6012446" y="1167067"/>
            <a:ext cx="1034717" cy="2747962"/>
          </a:xfrm>
        </p:spPr>
        <p:txBody>
          <a:bodyPr>
            <a:normAutofit/>
          </a:bodyPr>
          <a:lstStyle>
            <a:lvl1pPr marL="0" indent="0">
              <a:buNone/>
              <a:defRPr sz="16000">
                <a:solidFill>
                  <a:schemeClr val="bg2"/>
                </a:solidFill>
                <a:latin typeface="+mj-lt"/>
                <a:ea typeface="Roboto slab light" pitchFamily="2" charset="0"/>
              </a:defRPr>
            </a:lvl1pPr>
            <a:lvl2pPr marL="365760" indent="0">
              <a:buNone/>
              <a:defRPr sz="2000">
                <a:solidFill>
                  <a:schemeClr val="bg1"/>
                </a:solidFill>
              </a:defRPr>
            </a:lvl2pPr>
            <a:lvl3pPr marL="731520" indent="0">
              <a:buNone/>
              <a:defRPr sz="2000">
                <a:solidFill>
                  <a:schemeClr val="bg1"/>
                </a:solidFill>
              </a:defRPr>
            </a:lvl3pPr>
            <a:lvl4pPr marL="1097280" indent="0">
              <a:buNone/>
              <a:defRPr sz="2000">
                <a:solidFill>
                  <a:schemeClr val="bg1"/>
                </a:solidFill>
              </a:defRPr>
            </a:lvl4pPr>
            <a:lvl5pPr marL="1463040" indent="0">
              <a:buNone/>
              <a:defRPr sz="2000">
                <a:solidFill>
                  <a:schemeClr val="bg1"/>
                </a:solidFill>
              </a:defRPr>
            </a:lvl5pPr>
          </a:lstStyle>
          <a:p>
            <a:pPr lvl="0"/>
            <a:r>
              <a:rPr lang="en-US" dirty="0"/>
              <a:t>“</a:t>
            </a:r>
          </a:p>
        </p:txBody>
      </p:sp>
      <p:sp>
        <p:nvSpPr>
          <p:cNvPr id="9" name="Content Placeholder 2">
            <a:extLst>
              <a:ext uri="{FF2B5EF4-FFF2-40B4-BE49-F238E27FC236}">
                <a16:creationId xmlns:a16="http://schemas.microsoft.com/office/drawing/2014/main" xmlns="" id="{7E4256E2-3CFA-411F-BC3B-C76939D6C517}"/>
              </a:ext>
            </a:extLst>
          </p:cNvPr>
          <p:cNvSpPr>
            <a:spLocks noGrp="1"/>
          </p:cNvSpPr>
          <p:nvPr>
            <p:ph idx="11" hasCustomPrompt="1"/>
          </p:nvPr>
        </p:nvSpPr>
        <p:spPr>
          <a:xfrm>
            <a:off x="7047163" y="4655466"/>
            <a:ext cx="4102100" cy="590302"/>
          </a:xfrm>
        </p:spPr>
        <p:txBody>
          <a:bodyPr>
            <a:normAutofit/>
          </a:bodyPr>
          <a:lstStyle>
            <a:lvl1pPr marL="457200" indent="-457200">
              <a:buClr>
                <a:schemeClr val="bg2"/>
              </a:buClr>
              <a:buFont typeface="HGGothicE" panose="020B0909000000000000" pitchFamily="49" charset="-128"/>
              <a:buChar char="-"/>
              <a:defRPr sz="2000" b="1">
                <a:solidFill>
                  <a:schemeClr val="bg1"/>
                </a:solidFill>
                <a:latin typeface="+mn-lt"/>
                <a:ea typeface="Roboto slab light" pitchFamily="2" charset="0"/>
              </a:defRPr>
            </a:lvl1pPr>
            <a:lvl2pPr marL="365760" indent="0">
              <a:buNone/>
              <a:defRPr sz="2000">
                <a:solidFill>
                  <a:schemeClr val="bg1"/>
                </a:solidFill>
              </a:defRPr>
            </a:lvl2pPr>
            <a:lvl3pPr marL="731520" indent="0">
              <a:buNone/>
              <a:defRPr sz="2000">
                <a:solidFill>
                  <a:schemeClr val="bg1"/>
                </a:solidFill>
              </a:defRPr>
            </a:lvl3pPr>
            <a:lvl4pPr marL="1097280" indent="0">
              <a:buNone/>
              <a:defRPr sz="2000">
                <a:solidFill>
                  <a:schemeClr val="bg1"/>
                </a:solidFill>
              </a:defRPr>
            </a:lvl4pPr>
            <a:lvl5pPr marL="1463040" indent="0">
              <a:buNone/>
              <a:defRPr sz="2000">
                <a:solidFill>
                  <a:schemeClr val="bg1"/>
                </a:solidFill>
              </a:defRPr>
            </a:lvl5pPr>
          </a:lstStyle>
          <a:p>
            <a:pPr lvl="0"/>
            <a:r>
              <a:rPr lang="en-US" dirty="0"/>
              <a:t>[Quote Source]</a:t>
            </a:r>
          </a:p>
        </p:txBody>
      </p:sp>
    </p:spTree>
    <p:extLst>
      <p:ext uri="{BB962C8B-B14F-4D97-AF65-F5344CB8AC3E}">
        <p14:creationId xmlns:p14="http://schemas.microsoft.com/office/powerpoint/2010/main" val="130279014"/>
      </p:ext>
    </p:extLst>
  </p:cSld>
  <p:clrMapOvr>
    <a:masterClrMapping/>
  </p:clrMapOvr>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1_Feature / Quot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ECAF1D04-C19A-4063-AAB0-AD957B1E703F}"/>
              </a:ext>
            </a:extLst>
          </p:cNvPr>
          <p:cNvSpPr/>
          <p:nvPr userDrawn="1"/>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xmlns="" id="{9809B8B1-BEA4-400F-985B-DEF0895F4182}"/>
              </a:ext>
            </a:extLst>
          </p:cNvPr>
          <p:cNvSpPr>
            <a:spLocks noGrp="1"/>
          </p:cNvSpPr>
          <p:nvPr>
            <p:ph idx="1" hasCustomPrompt="1"/>
          </p:nvPr>
        </p:nvSpPr>
        <p:spPr>
          <a:xfrm>
            <a:off x="1765300" y="1447800"/>
            <a:ext cx="9383963" cy="3378200"/>
          </a:xfrm>
        </p:spPr>
        <p:txBody>
          <a:bodyPr>
            <a:normAutofit/>
          </a:bodyPr>
          <a:lstStyle>
            <a:lvl1pPr marL="0" indent="0">
              <a:buNone/>
              <a:defRPr sz="3200">
                <a:solidFill>
                  <a:schemeClr val="bg1"/>
                </a:solidFill>
                <a:latin typeface="+mn-lt"/>
                <a:ea typeface="Roboto slab light" pitchFamily="2" charset="0"/>
              </a:defRPr>
            </a:lvl1pPr>
            <a:lvl2pPr marL="365760" indent="0">
              <a:buNone/>
              <a:defRPr sz="2000">
                <a:solidFill>
                  <a:schemeClr val="bg1"/>
                </a:solidFill>
              </a:defRPr>
            </a:lvl2pPr>
            <a:lvl3pPr marL="731520" indent="0">
              <a:buNone/>
              <a:defRPr sz="2000">
                <a:solidFill>
                  <a:schemeClr val="bg1"/>
                </a:solidFill>
              </a:defRPr>
            </a:lvl3pPr>
            <a:lvl4pPr marL="1097280" indent="0">
              <a:buNone/>
              <a:defRPr sz="2000">
                <a:solidFill>
                  <a:schemeClr val="bg1"/>
                </a:solidFill>
              </a:defRPr>
            </a:lvl4pPr>
            <a:lvl5pPr marL="1463040" indent="0">
              <a:buNone/>
              <a:defRPr sz="2000">
                <a:solidFill>
                  <a:schemeClr val="bg1"/>
                </a:solidFill>
              </a:defRPr>
            </a:lvl5pPr>
          </a:lstStyle>
          <a:p>
            <a:pPr lvl="0"/>
            <a:r>
              <a:rPr lang="en-US"/>
              <a:t>[Quote]</a:t>
            </a:r>
            <a:endParaRPr lang="en-US" dirty="0"/>
          </a:p>
        </p:txBody>
      </p:sp>
      <p:sp>
        <p:nvSpPr>
          <p:cNvPr id="8" name="Content Placeholder 2">
            <a:extLst>
              <a:ext uri="{FF2B5EF4-FFF2-40B4-BE49-F238E27FC236}">
                <a16:creationId xmlns:a16="http://schemas.microsoft.com/office/drawing/2014/main" xmlns="" id="{60B58300-F9FE-4EEC-B4A4-45757A6041BA}"/>
              </a:ext>
            </a:extLst>
          </p:cNvPr>
          <p:cNvSpPr>
            <a:spLocks noGrp="1"/>
          </p:cNvSpPr>
          <p:nvPr>
            <p:ph idx="10" hasCustomPrompt="1"/>
          </p:nvPr>
        </p:nvSpPr>
        <p:spPr>
          <a:xfrm>
            <a:off x="513346" y="506667"/>
            <a:ext cx="1034717" cy="2747962"/>
          </a:xfrm>
        </p:spPr>
        <p:txBody>
          <a:bodyPr>
            <a:normAutofit/>
          </a:bodyPr>
          <a:lstStyle>
            <a:lvl1pPr marL="0" indent="0">
              <a:buNone/>
              <a:defRPr sz="16000">
                <a:solidFill>
                  <a:schemeClr val="bg2"/>
                </a:solidFill>
                <a:latin typeface="+mj-lt"/>
                <a:ea typeface="Roboto slab light" pitchFamily="2" charset="0"/>
              </a:defRPr>
            </a:lvl1pPr>
            <a:lvl2pPr marL="365760" indent="0">
              <a:buNone/>
              <a:defRPr sz="2000">
                <a:solidFill>
                  <a:schemeClr val="bg1"/>
                </a:solidFill>
              </a:defRPr>
            </a:lvl2pPr>
            <a:lvl3pPr marL="731520" indent="0">
              <a:buNone/>
              <a:defRPr sz="2000">
                <a:solidFill>
                  <a:schemeClr val="bg1"/>
                </a:solidFill>
              </a:defRPr>
            </a:lvl3pPr>
            <a:lvl4pPr marL="1097280" indent="0">
              <a:buNone/>
              <a:defRPr sz="2000">
                <a:solidFill>
                  <a:schemeClr val="bg1"/>
                </a:solidFill>
              </a:defRPr>
            </a:lvl4pPr>
            <a:lvl5pPr marL="1463040" indent="0">
              <a:buNone/>
              <a:defRPr sz="2000">
                <a:solidFill>
                  <a:schemeClr val="bg1"/>
                </a:solidFill>
              </a:defRPr>
            </a:lvl5pPr>
          </a:lstStyle>
          <a:p>
            <a:pPr lvl="0"/>
            <a:r>
              <a:rPr lang="en-US" dirty="0"/>
              <a:t>“</a:t>
            </a:r>
          </a:p>
        </p:txBody>
      </p:sp>
      <p:sp>
        <p:nvSpPr>
          <p:cNvPr id="9" name="Content Placeholder 2">
            <a:extLst>
              <a:ext uri="{FF2B5EF4-FFF2-40B4-BE49-F238E27FC236}">
                <a16:creationId xmlns:a16="http://schemas.microsoft.com/office/drawing/2014/main" xmlns="" id="{7E4256E2-3CFA-411F-BC3B-C76939D6C517}"/>
              </a:ext>
            </a:extLst>
          </p:cNvPr>
          <p:cNvSpPr>
            <a:spLocks noGrp="1"/>
          </p:cNvSpPr>
          <p:nvPr>
            <p:ph idx="11" hasCustomPrompt="1"/>
          </p:nvPr>
        </p:nvSpPr>
        <p:spPr>
          <a:xfrm>
            <a:off x="7047163" y="5163466"/>
            <a:ext cx="4102100" cy="590302"/>
          </a:xfrm>
        </p:spPr>
        <p:txBody>
          <a:bodyPr>
            <a:normAutofit/>
          </a:bodyPr>
          <a:lstStyle>
            <a:lvl1pPr marL="457200" indent="-457200">
              <a:buClr>
                <a:schemeClr val="bg2"/>
              </a:buClr>
              <a:buFont typeface="HGGothicE" panose="020B0909000000000000" pitchFamily="49" charset="-128"/>
              <a:buChar char="-"/>
              <a:defRPr sz="2000" b="1">
                <a:solidFill>
                  <a:schemeClr val="bg1"/>
                </a:solidFill>
                <a:latin typeface="+mn-lt"/>
                <a:ea typeface="Roboto slab light" pitchFamily="2" charset="0"/>
              </a:defRPr>
            </a:lvl1pPr>
            <a:lvl2pPr marL="365760" indent="0">
              <a:buNone/>
              <a:defRPr sz="2000">
                <a:solidFill>
                  <a:schemeClr val="bg1"/>
                </a:solidFill>
              </a:defRPr>
            </a:lvl2pPr>
            <a:lvl3pPr marL="731520" indent="0">
              <a:buNone/>
              <a:defRPr sz="2000">
                <a:solidFill>
                  <a:schemeClr val="bg1"/>
                </a:solidFill>
              </a:defRPr>
            </a:lvl3pPr>
            <a:lvl4pPr marL="1097280" indent="0">
              <a:buNone/>
              <a:defRPr sz="2000">
                <a:solidFill>
                  <a:schemeClr val="bg1"/>
                </a:solidFill>
              </a:defRPr>
            </a:lvl4pPr>
            <a:lvl5pPr marL="1463040" indent="0">
              <a:buNone/>
              <a:defRPr sz="2000">
                <a:solidFill>
                  <a:schemeClr val="bg1"/>
                </a:solidFill>
              </a:defRPr>
            </a:lvl5pPr>
          </a:lstStyle>
          <a:p>
            <a:pPr lvl="0"/>
            <a:r>
              <a:rPr lang="en-US" dirty="0"/>
              <a:t>[Quote Source]</a:t>
            </a:r>
          </a:p>
        </p:txBody>
      </p:sp>
    </p:spTree>
    <p:extLst/>
  </p:cSld>
  <p:clrMapOvr>
    <a:masterClrMapping/>
  </p:clrMapOvr>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4_Feature / Quot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ECAF1D04-C19A-4063-AAB0-AD957B1E703F}"/>
              </a:ext>
            </a:extLst>
          </p:cNvPr>
          <p:cNvSpPr/>
          <p:nvPr userDrawn="1"/>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xmlns="" id="{9809B8B1-BEA4-400F-985B-DEF0895F4182}"/>
              </a:ext>
            </a:extLst>
          </p:cNvPr>
          <p:cNvSpPr>
            <a:spLocks noGrp="1"/>
          </p:cNvSpPr>
          <p:nvPr>
            <p:ph idx="1" hasCustomPrompt="1"/>
          </p:nvPr>
        </p:nvSpPr>
        <p:spPr>
          <a:xfrm>
            <a:off x="1765300" y="1447800"/>
            <a:ext cx="9383963" cy="3378200"/>
          </a:xfrm>
        </p:spPr>
        <p:txBody>
          <a:bodyPr>
            <a:normAutofit/>
          </a:bodyPr>
          <a:lstStyle>
            <a:lvl1pPr marL="0" indent="0">
              <a:buNone/>
              <a:defRPr sz="3200">
                <a:solidFill>
                  <a:schemeClr val="tx2">
                    <a:lumMod val="75000"/>
                  </a:schemeClr>
                </a:solidFill>
                <a:latin typeface="+mn-lt"/>
                <a:ea typeface="Roboto slab light" pitchFamily="2" charset="0"/>
              </a:defRPr>
            </a:lvl1pPr>
            <a:lvl2pPr marL="365760" indent="0">
              <a:buNone/>
              <a:defRPr sz="2000">
                <a:solidFill>
                  <a:schemeClr val="bg1"/>
                </a:solidFill>
              </a:defRPr>
            </a:lvl2pPr>
            <a:lvl3pPr marL="731520" indent="0">
              <a:buNone/>
              <a:defRPr sz="2000">
                <a:solidFill>
                  <a:schemeClr val="bg1"/>
                </a:solidFill>
              </a:defRPr>
            </a:lvl3pPr>
            <a:lvl4pPr marL="1097280" indent="0">
              <a:buNone/>
              <a:defRPr sz="2000">
                <a:solidFill>
                  <a:schemeClr val="bg1"/>
                </a:solidFill>
              </a:defRPr>
            </a:lvl4pPr>
            <a:lvl5pPr marL="1463040" indent="0">
              <a:buNone/>
              <a:defRPr sz="2000">
                <a:solidFill>
                  <a:schemeClr val="bg1"/>
                </a:solidFill>
              </a:defRPr>
            </a:lvl5pPr>
          </a:lstStyle>
          <a:p>
            <a:pPr lvl="0"/>
            <a:r>
              <a:rPr lang="en-US"/>
              <a:t>[Quote]</a:t>
            </a:r>
            <a:endParaRPr lang="en-US" dirty="0"/>
          </a:p>
        </p:txBody>
      </p:sp>
      <p:sp>
        <p:nvSpPr>
          <p:cNvPr id="8" name="Content Placeholder 2">
            <a:extLst>
              <a:ext uri="{FF2B5EF4-FFF2-40B4-BE49-F238E27FC236}">
                <a16:creationId xmlns:a16="http://schemas.microsoft.com/office/drawing/2014/main" xmlns="" id="{60B58300-F9FE-4EEC-B4A4-45757A6041BA}"/>
              </a:ext>
            </a:extLst>
          </p:cNvPr>
          <p:cNvSpPr>
            <a:spLocks noGrp="1"/>
          </p:cNvSpPr>
          <p:nvPr>
            <p:ph idx="10" hasCustomPrompt="1"/>
          </p:nvPr>
        </p:nvSpPr>
        <p:spPr>
          <a:xfrm>
            <a:off x="513346" y="506667"/>
            <a:ext cx="1034717" cy="2747962"/>
          </a:xfrm>
        </p:spPr>
        <p:txBody>
          <a:bodyPr>
            <a:normAutofit/>
          </a:bodyPr>
          <a:lstStyle>
            <a:lvl1pPr marL="0" indent="0">
              <a:buNone/>
              <a:defRPr sz="16000">
                <a:solidFill>
                  <a:schemeClr val="tx1"/>
                </a:solidFill>
                <a:latin typeface="+mj-lt"/>
                <a:ea typeface="Roboto slab light" pitchFamily="2" charset="0"/>
              </a:defRPr>
            </a:lvl1pPr>
            <a:lvl2pPr marL="365760" indent="0">
              <a:buNone/>
              <a:defRPr sz="2000">
                <a:solidFill>
                  <a:schemeClr val="bg1"/>
                </a:solidFill>
              </a:defRPr>
            </a:lvl2pPr>
            <a:lvl3pPr marL="731520" indent="0">
              <a:buNone/>
              <a:defRPr sz="2000">
                <a:solidFill>
                  <a:schemeClr val="bg1"/>
                </a:solidFill>
              </a:defRPr>
            </a:lvl3pPr>
            <a:lvl4pPr marL="1097280" indent="0">
              <a:buNone/>
              <a:defRPr sz="2000">
                <a:solidFill>
                  <a:schemeClr val="bg1"/>
                </a:solidFill>
              </a:defRPr>
            </a:lvl4pPr>
            <a:lvl5pPr marL="1463040" indent="0">
              <a:buNone/>
              <a:defRPr sz="2000">
                <a:solidFill>
                  <a:schemeClr val="bg1"/>
                </a:solidFill>
              </a:defRPr>
            </a:lvl5pPr>
          </a:lstStyle>
          <a:p>
            <a:pPr lvl="0"/>
            <a:r>
              <a:rPr lang="en-US" dirty="0"/>
              <a:t>“</a:t>
            </a:r>
          </a:p>
        </p:txBody>
      </p:sp>
      <p:sp>
        <p:nvSpPr>
          <p:cNvPr id="9" name="Content Placeholder 2">
            <a:extLst>
              <a:ext uri="{FF2B5EF4-FFF2-40B4-BE49-F238E27FC236}">
                <a16:creationId xmlns:a16="http://schemas.microsoft.com/office/drawing/2014/main" xmlns="" id="{7E4256E2-3CFA-411F-BC3B-C76939D6C517}"/>
              </a:ext>
            </a:extLst>
          </p:cNvPr>
          <p:cNvSpPr>
            <a:spLocks noGrp="1"/>
          </p:cNvSpPr>
          <p:nvPr>
            <p:ph idx="11" hasCustomPrompt="1"/>
          </p:nvPr>
        </p:nvSpPr>
        <p:spPr>
          <a:xfrm>
            <a:off x="7047163" y="5163466"/>
            <a:ext cx="4102100" cy="590302"/>
          </a:xfrm>
        </p:spPr>
        <p:txBody>
          <a:bodyPr>
            <a:normAutofit/>
          </a:bodyPr>
          <a:lstStyle>
            <a:lvl1pPr marL="457200" indent="-457200">
              <a:buClr>
                <a:schemeClr val="bg2"/>
              </a:buClr>
              <a:buFont typeface="HGGothicE" panose="020B0909000000000000" pitchFamily="49" charset="-128"/>
              <a:buChar char="-"/>
              <a:defRPr sz="2000" b="1">
                <a:solidFill>
                  <a:schemeClr val="accent1">
                    <a:lumMod val="50000"/>
                  </a:schemeClr>
                </a:solidFill>
                <a:latin typeface="+mn-lt"/>
                <a:ea typeface="Roboto slab light" pitchFamily="2" charset="0"/>
              </a:defRPr>
            </a:lvl1pPr>
            <a:lvl2pPr marL="365760" indent="0">
              <a:buNone/>
              <a:defRPr sz="2000">
                <a:solidFill>
                  <a:schemeClr val="bg1"/>
                </a:solidFill>
              </a:defRPr>
            </a:lvl2pPr>
            <a:lvl3pPr marL="731520" indent="0">
              <a:buNone/>
              <a:defRPr sz="2000">
                <a:solidFill>
                  <a:schemeClr val="bg1"/>
                </a:solidFill>
              </a:defRPr>
            </a:lvl3pPr>
            <a:lvl4pPr marL="1097280" indent="0">
              <a:buNone/>
              <a:defRPr sz="2000">
                <a:solidFill>
                  <a:schemeClr val="bg1"/>
                </a:solidFill>
              </a:defRPr>
            </a:lvl4pPr>
            <a:lvl5pPr marL="1463040" indent="0">
              <a:buNone/>
              <a:defRPr sz="2000">
                <a:solidFill>
                  <a:schemeClr val="bg1"/>
                </a:solidFill>
              </a:defRPr>
            </a:lvl5pPr>
          </a:lstStyle>
          <a:p>
            <a:pPr lvl="0"/>
            <a:r>
              <a:rPr lang="en-US" dirty="0"/>
              <a:t>[Quote Source]</a:t>
            </a:r>
          </a:p>
        </p:txBody>
      </p:sp>
    </p:spTree>
    <p:extLst/>
  </p:cSld>
  <p:clrMapOvr>
    <a:masterClrMapping/>
  </p:clrMapOvr>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3_Feature / Quot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ECAF1D04-C19A-4063-AAB0-AD957B1E703F}"/>
              </a:ext>
            </a:extLst>
          </p:cNvPr>
          <p:cNvSpPr/>
          <p:nvPr userDrawn="1"/>
        </p:nvSpPr>
        <p:spPr>
          <a:xfrm>
            <a:off x="0" y="0"/>
            <a:ext cx="12192000"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xmlns="" id="{9809B8B1-BEA4-400F-985B-DEF0895F4182}"/>
              </a:ext>
            </a:extLst>
          </p:cNvPr>
          <p:cNvSpPr>
            <a:spLocks noGrp="1"/>
          </p:cNvSpPr>
          <p:nvPr>
            <p:ph idx="1" hasCustomPrompt="1"/>
          </p:nvPr>
        </p:nvSpPr>
        <p:spPr>
          <a:xfrm>
            <a:off x="1765300" y="1447800"/>
            <a:ext cx="9383963" cy="3378200"/>
          </a:xfrm>
        </p:spPr>
        <p:txBody>
          <a:bodyPr>
            <a:normAutofit/>
          </a:bodyPr>
          <a:lstStyle>
            <a:lvl1pPr marL="0" indent="0">
              <a:buNone/>
              <a:defRPr sz="3200">
                <a:solidFill>
                  <a:schemeClr val="bg1"/>
                </a:solidFill>
                <a:latin typeface="+mn-lt"/>
                <a:ea typeface="Roboto slab light" pitchFamily="2" charset="0"/>
              </a:defRPr>
            </a:lvl1pPr>
            <a:lvl2pPr marL="365760" indent="0">
              <a:buNone/>
              <a:defRPr sz="2000">
                <a:solidFill>
                  <a:schemeClr val="bg1"/>
                </a:solidFill>
              </a:defRPr>
            </a:lvl2pPr>
            <a:lvl3pPr marL="731520" indent="0">
              <a:buNone/>
              <a:defRPr sz="2000">
                <a:solidFill>
                  <a:schemeClr val="bg1"/>
                </a:solidFill>
              </a:defRPr>
            </a:lvl3pPr>
            <a:lvl4pPr marL="1097280" indent="0">
              <a:buNone/>
              <a:defRPr sz="2000">
                <a:solidFill>
                  <a:schemeClr val="bg1"/>
                </a:solidFill>
              </a:defRPr>
            </a:lvl4pPr>
            <a:lvl5pPr marL="1463040" indent="0">
              <a:buNone/>
              <a:defRPr sz="2000">
                <a:solidFill>
                  <a:schemeClr val="bg1"/>
                </a:solidFill>
              </a:defRPr>
            </a:lvl5pPr>
          </a:lstStyle>
          <a:p>
            <a:pPr lvl="0"/>
            <a:r>
              <a:rPr lang="en-US"/>
              <a:t>[Quote]</a:t>
            </a:r>
            <a:endParaRPr lang="en-US" dirty="0"/>
          </a:p>
        </p:txBody>
      </p:sp>
      <p:sp>
        <p:nvSpPr>
          <p:cNvPr id="8" name="Content Placeholder 2">
            <a:extLst>
              <a:ext uri="{FF2B5EF4-FFF2-40B4-BE49-F238E27FC236}">
                <a16:creationId xmlns:a16="http://schemas.microsoft.com/office/drawing/2014/main" xmlns="" id="{60B58300-F9FE-4EEC-B4A4-45757A6041BA}"/>
              </a:ext>
            </a:extLst>
          </p:cNvPr>
          <p:cNvSpPr>
            <a:spLocks noGrp="1"/>
          </p:cNvSpPr>
          <p:nvPr>
            <p:ph idx="10" hasCustomPrompt="1"/>
          </p:nvPr>
        </p:nvSpPr>
        <p:spPr>
          <a:xfrm>
            <a:off x="513346" y="506667"/>
            <a:ext cx="1034717" cy="2747962"/>
          </a:xfrm>
        </p:spPr>
        <p:txBody>
          <a:bodyPr>
            <a:normAutofit/>
          </a:bodyPr>
          <a:lstStyle>
            <a:lvl1pPr marL="0" indent="0">
              <a:buNone/>
              <a:defRPr sz="16000">
                <a:solidFill>
                  <a:schemeClr val="bg2"/>
                </a:solidFill>
                <a:latin typeface="+mj-lt"/>
                <a:ea typeface="Roboto slab light" pitchFamily="2" charset="0"/>
              </a:defRPr>
            </a:lvl1pPr>
            <a:lvl2pPr marL="365760" indent="0">
              <a:buNone/>
              <a:defRPr sz="2000">
                <a:solidFill>
                  <a:schemeClr val="bg1"/>
                </a:solidFill>
              </a:defRPr>
            </a:lvl2pPr>
            <a:lvl3pPr marL="731520" indent="0">
              <a:buNone/>
              <a:defRPr sz="2000">
                <a:solidFill>
                  <a:schemeClr val="bg1"/>
                </a:solidFill>
              </a:defRPr>
            </a:lvl3pPr>
            <a:lvl4pPr marL="1097280" indent="0">
              <a:buNone/>
              <a:defRPr sz="2000">
                <a:solidFill>
                  <a:schemeClr val="bg1"/>
                </a:solidFill>
              </a:defRPr>
            </a:lvl4pPr>
            <a:lvl5pPr marL="1463040" indent="0">
              <a:buNone/>
              <a:defRPr sz="2000">
                <a:solidFill>
                  <a:schemeClr val="bg1"/>
                </a:solidFill>
              </a:defRPr>
            </a:lvl5pPr>
          </a:lstStyle>
          <a:p>
            <a:pPr lvl="0"/>
            <a:r>
              <a:rPr lang="en-US" dirty="0"/>
              <a:t>“</a:t>
            </a:r>
          </a:p>
        </p:txBody>
      </p:sp>
      <p:sp>
        <p:nvSpPr>
          <p:cNvPr id="9" name="Content Placeholder 2">
            <a:extLst>
              <a:ext uri="{FF2B5EF4-FFF2-40B4-BE49-F238E27FC236}">
                <a16:creationId xmlns:a16="http://schemas.microsoft.com/office/drawing/2014/main" xmlns="" id="{7E4256E2-3CFA-411F-BC3B-C76939D6C517}"/>
              </a:ext>
            </a:extLst>
          </p:cNvPr>
          <p:cNvSpPr>
            <a:spLocks noGrp="1"/>
          </p:cNvSpPr>
          <p:nvPr>
            <p:ph idx="11" hasCustomPrompt="1"/>
          </p:nvPr>
        </p:nvSpPr>
        <p:spPr>
          <a:xfrm>
            <a:off x="7047163" y="5163466"/>
            <a:ext cx="4102100" cy="590302"/>
          </a:xfrm>
        </p:spPr>
        <p:txBody>
          <a:bodyPr>
            <a:normAutofit/>
          </a:bodyPr>
          <a:lstStyle>
            <a:lvl1pPr marL="457200" indent="-457200">
              <a:buClr>
                <a:schemeClr val="bg2"/>
              </a:buClr>
              <a:buFont typeface="HGGothicE" panose="020B0909000000000000" pitchFamily="49" charset="-128"/>
              <a:buChar char="-"/>
              <a:defRPr sz="2000" b="1">
                <a:solidFill>
                  <a:schemeClr val="bg1"/>
                </a:solidFill>
                <a:latin typeface="+mn-lt"/>
                <a:ea typeface="Roboto slab light" pitchFamily="2" charset="0"/>
              </a:defRPr>
            </a:lvl1pPr>
            <a:lvl2pPr marL="365760" indent="0">
              <a:buNone/>
              <a:defRPr sz="2000">
                <a:solidFill>
                  <a:schemeClr val="bg1"/>
                </a:solidFill>
              </a:defRPr>
            </a:lvl2pPr>
            <a:lvl3pPr marL="731520" indent="0">
              <a:buNone/>
              <a:defRPr sz="2000">
                <a:solidFill>
                  <a:schemeClr val="bg1"/>
                </a:solidFill>
              </a:defRPr>
            </a:lvl3pPr>
            <a:lvl4pPr marL="1097280" indent="0">
              <a:buNone/>
              <a:defRPr sz="2000">
                <a:solidFill>
                  <a:schemeClr val="bg1"/>
                </a:solidFill>
              </a:defRPr>
            </a:lvl4pPr>
            <a:lvl5pPr marL="1463040" indent="0">
              <a:buNone/>
              <a:defRPr sz="2000">
                <a:solidFill>
                  <a:schemeClr val="bg1"/>
                </a:solidFill>
              </a:defRPr>
            </a:lvl5pPr>
          </a:lstStyle>
          <a:p>
            <a:pPr lvl="0"/>
            <a:r>
              <a:rPr lang="en-US" dirty="0"/>
              <a:t>[Quote Source]</a:t>
            </a:r>
          </a:p>
        </p:txBody>
      </p:sp>
    </p:spTree>
    <p:extLst/>
  </p:cSld>
  <p:clrMapOvr>
    <a:masterClrMapping/>
  </p:clrMapOvr>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2_Feature / Quot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ECAF1D04-C19A-4063-AAB0-AD957B1E703F}"/>
              </a:ext>
            </a:extLst>
          </p:cNvPr>
          <p:cNvSpPr/>
          <p:nvPr userDrawn="1"/>
        </p:nvSpPr>
        <p:spPr>
          <a:xfrm>
            <a:off x="0" y="0"/>
            <a:ext cx="12192000"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xmlns="" id="{9809B8B1-BEA4-400F-985B-DEF0895F4182}"/>
              </a:ext>
            </a:extLst>
          </p:cNvPr>
          <p:cNvSpPr>
            <a:spLocks noGrp="1"/>
          </p:cNvSpPr>
          <p:nvPr>
            <p:ph idx="1" hasCustomPrompt="1"/>
          </p:nvPr>
        </p:nvSpPr>
        <p:spPr>
          <a:xfrm>
            <a:off x="1765300" y="1447800"/>
            <a:ext cx="9383963" cy="3378200"/>
          </a:xfrm>
        </p:spPr>
        <p:txBody>
          <a:bodyPr>
            <a:normAutofit/>
          </a:bodyPr>
          <a:lstStyle>
            <a:lvl1pPr marL="0" indent="0">
              <a:buNone/>
              <a:defRPr sz="3200">
                <a:solidFill>
                  <a:schemeClr val="bg1"/>
                </a:solidFill>
                <a:latin typeface="+mn-lt"/>
                <a:ea typeface="Roboto slab light" pitchFamily="2" charset="0"/>
              </a:defRPr>
            </a:lvl1pPr>
            <a:lvl2pPr marL="365760" indent="0">
              <a:buNone/>
              <a:defRPr sz="2000">
                <a:solidFill>
                  <a:schemeClr val="bg1"/>
                </a:solidFill>
              </a:defRPr>
            </a:lvl2pPr>
            <a:lvl3pPr marL="731520" indent="0">
              <a:buNone/>
              <a:defRPr sz="2000">
                <a:solidFill>
                  <a:schemeClr val="bg1"/>
                </a:solidFill>
              </a:defRPr>
            </a:lvl3pPr>
            <a:lvl4pPr marL="1097280" indent="0">
              <a:buNone/>
              <a:defRPr sz="2000">
                <a:solidFill>
                  <a:schemeClr val="bg1"/>
                </a:solidFill>
              </a:defRPr>
            </a:lvl4pPr>
            <a:lvl5pPr marL="1463040" indent="0">
              <a:buNone/>
              <a:defRPr sz="2000">
                <a:solidFill>
                  <a:schemeClr val="bg1"/>
                </a:solidFill>
              </a:defRPr>
            </a:lvl5pPr>
          </a:lstStyle>
          <a:p>
            <a:pPr lvl="0"/>
            <a:r>
              <a:rPr lang="en-US"/>
              <a:t>[Quote]</a:t>
            </a:r>
            <a:endParaRPr lang="en-US" dirty="0"/>
          </a:p>
        </p:txBody>
      </p:sp>
      <p:sp>
        <p:nvSpPr>
          <p:cNvPr id="8" name="Content Placeholder 2">
            <a:extLst>
              <a:ext uri="{FF2B5EF4-FFF2-40B4-BE49-F238E27FC236}">
                <a16:creationId xmlns:a16="http://schemas.microsoft.com/office/drawing/2014/main" xmlns="" id="{60B58300-F9FE-4EEC-B4A4-45757A6041BA}"/>
              </a:ext>
            </a:extLst>
          </p:cNvPr>
          <p:cNvSpPr>
            <a:spLocks noGrp="1"/>
          </p:cNvSpPr>
          <p:nvPr>
            <p:ph idx="10" hasCustomPrompt="1"/>
          </p:nvPr>
        </p:nvSpPr>
        <p:spPr>
          <a:xfrm>
            <a:off x="513346" y="506667"/>
            <a:ext cx="1034717" cy="2747962"/>
          </a:xfrm>
        </p:spPr>
        <p:txBody>
          <a:bodyPr>
            <a:normAutofit/>
          </a:bodyPr>
          <a:lstStyle>
            <a:lvl1pPr marL="0" indent="0">
              <a:buNone/>
              <a:defRPr sz="16000">
                <a:solidFill>
                  <a:schemeClr val="bg2"/>
                </a:solidFill>
                <a:latin typeface="+mj-lt"/>
                <a:ea typeface="Roboto slab light" pitchFamily="2" charset="0"/>
              </a:defRPr>
            </a:lvl1pPr>
            <a:lvl2pPr marL="365760" indent="0">
              <a:buNone/>
              <a:defRPr sz="2000">
                <a:solidFill>
                  <a:schemeClr val="bg1"/>
                </a:solidFill>
              </a:defRPr>
            </a:lvl2pPr>
            <a:lvl3pPr marL="731520" indent="0">
              <a:buNone/>
              <a:defRPr sz="2000">
                <a:solidFill>
                  <a:schemeClr val="bg1"/>
                </a:solidFill>
              </a:defRPr>
            </a:lvl3pPr>
            <a:lvl4pPr marL="1097280" indent="0">
              <a:buNone/>
              <a:defRPr sz="2000">
                <a:solidFill>
                  <a:schemeClr val="bg1"/>
                </a:solidFill>
              </a:defRPr>
            </a:lvl4pPr>
            <a:lvl5pPr marL="1463040" indent="0">
              <a:buNone/>
              <a:defRPr sz="2000">
                <a:solidFill>
                  <a:schemeClr val="bg1"/>
                </a:solidFill>
              </a:defRPr>
            </a:lvl5pPr>
          </a:lstStyle>
          <a:p>
            <a:pPr lvl="0"/>
            <a:r>
              <a:rPr lang="en-US" dirty="0"/>
              <a:t>“</a:t>
            </a:r>
          </a:p>
        </p:txBody>
      </p:sp>
      <p:sp>
        <p:nvSpPr>
          <p:cNvPr id="9" name="Content Placeholder 2">
            <a:extLst>
              <a:ext uri="{FF2B5EF4-FFF2-40B4-BE49-F238E27FC236}">
                <a16:creationId xmlns:a16="http://schemas.microsoft.com/office/drawing/2014/main" xmlns="" id="{7E4256E2-3CFA-411F-BC3B-C76939D6C517}"/>
              </a:ext>
            </a:extLst>
          </p:cNvPr>
          <p:cNvSpPr>
            <a:spLocks noGrp="1"/>
          </p:cNvSpPr>
          <p:nvPr>
            <p:ph idx="11" hasCustomPrompt="1"/>
          </p:nvPr>
        </p:nvSpPr>
        <p:spPr>
          <a:xfrm>
            <a:off x="7047163" y="5163466"/>
            <a:ext cx="4102100" cy="590302"/>
          </a:xfrm>
        </p:spPr>
        <p:txBody>
          <a:bodyPr>
            <a:normAutofit/>
          </a:bodyPr>
          <a:lstStyle>
            <a:lvl1pPr marL="457200" indent="-457200">
              <a:buClr>
                <a:schemeClr val="bg2"/>
              </a:buClr>
              <a:buFont typeface="HGGothicE" panose="020B0909000000000000" pitchFamily="49" charset="-128"/>
              <a:buChar char="-"/>
              <a:defRPr sz="2000" b="1">
                <a:solidFill>
                  <a:schemeClr val="bg1"/>
                </a:solidFill>
                <a:latin typeface="+mn-lt"/>
                <a:ea typeface="Roboto slab light" pitchFamily="2" charset="0"/>
              </a:defRPr>
            </a:lvl1pPr>
            <a:lvl2pPr marL="365760" indent="0">
              <a:buNone/>
              <a:defRPr sz="2000">
                <a:solidFill>
                  <a:schemeClr val="bg1"/>
                </a:solidFill>
              </a:defRPr>
            </a:lvl2pPr>
            <a:lvl3pPr marL="731520" indent="0">
              <a:buNone/>
              <a:defRPr sz="2000">
                <a:solidFill>
                  <a:schemeClr val="bg1"/>
                </a:solidFill>
              </a:defRPr>
            </a:lvl3pPr>
            <a:lvl4pPr marL="1097280" indent="0">
              <a:buNone/>
              <a:defRPr sz="2000">
                <a:solidFill>
                  <a:schemeClr val="bg1"/>
                </a:solidFill>
              </a:defRPr>
            </a:lvl4pPr>
            <a:lvl5pPr marL="1463040" indent="0">
              <a:buNone/>
              <a:defRPr sz="2000">
                <a:solidFill>
                  <a:schemeClr val="bg1"/>
                </a:solidFill>
              </a:defRPr>
            </a:lvl5pPr>
          </a:lstStyle>
          <a:p>
            <a:pPr lvl="0"/>
            <a:r>
              <a:rPr lang="en-US" dirty="0"/>
              <a:t>[Quote Source]</a:t>
            </a:r>
          </a:p>
        </p:txBody>
      </p:sp>
    </p:spTree>
    <p:extLst/>
  </p:cSld>
  <p:clrMapOvr>
    <a:masterClrMapping/>
  </p:clrMapOvr>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Feature / Quote v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ECAF1D04-C19A-4063-AAB0-AD957B1E703F}"/>
              </a:ext>
            </a:extLst>
          </p:cNvPr>
          <p:cNvSpPr/>
          <p:nvPr userDrawn="1"/>
        </p:nvSpPr>
        <p:spPr>
          <a:xfrm>
            <a:off x="0" y="0"/>
            <a:ext cx="121920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xmlns="" id="{9809B8B1-BEA4-400F-985B-DEF0895F4182}"/>
              </a:ext>
            </a:extLst>
          </p:cNvPr>
          <p:cNvSpPr>
            <a:spLocks noGrp="1"/>
          </p:cNvSpPr>
          <p:nvPr>
            <p:ph idx="1" hasCustomPrompt="1"/>
          </p:nvPr>
        </p:nvSpPr>
        <p:spPr>
          <a:xfrm>
            <a:off x="2222500" y="1712495"/>
            <a:ext cx="8926763" cy="2747962"/>
          </a:xfrm>
        </p:spPr>
        <p:txBody>
          <a:bodyPr>
            <a:normAutofit/>
          </a:bodyPr>
          <a:lstStyle>
            <a:lvl1pPr marL="0" indent="0">
              <a:buNone/>
              <a:defRPr sz="3200">
                <a:solidFill>
                  <a:schemeClr val="bg1"/>
                </a:solidFill>
                <a:latin typeface="+mn-lt"/>
                <a:ea typeface="Roboto slab light" pitchFamily="2" charset="0"/>
              </a:defRPr>
            </a:lvl1pPr>
            <a:lvl2pPr marL="365760" indent="0">
              <a:buNone/>
              <a:defRPr sz="2000">
                <a:solidFill>
                  <a:schemeClr val="bg1"/>
                </a:solidFill>
              </a:defRPr>
            </a:lvl2pPr>
            <a:lvl3pPr marL="731520" indent="0">
              <a:buNone/>
              <a:defRPr sz="2000">
                <a:solidFill>
                  <a:schemeClr val="bg1"/>
                </a:solidFill>
              </a:defRPr>
            </a:lvl3pPr>
            <a:lvl4pPr marL="1097280" indent="0">
              <a:buNone/>
              <a:defRPr sz="2000">
                <a:solidFill>
                  <a:schemeClr val="bg1"/>
                </a:solidFill>
              </a:defRPr>
            </a:lvl4pPr>
            <a:lvl5pPr marL="1463040" indent="0">
              <a:buNone/>
              <a:defRPr sz="2000">
                <a:solidFill>
                  <a:schemeClr val="bg1"/>
                </a:solidFill>
              </a:defRPr>
            </a:lvl5pPr>
          </a:lstStyle>
          <a:p>
            <a:pPr lvl="0"/>
            <a:r>
              <a:rPr lang="en-US"/>
              <a:t>[Quote]</a:t>
            </a:r>
            <a:endParaRPr lang="en-US" dirty="0"/>
          </a:p>
        </p:txBody>
      </p:sp>
      <p:sp>
        <p:nvSpPr>
          <p:cNvPr id="8" name="Content Placeholder 2">
            <a:extLst>
              <a:ext uri="{FF2B5EF4-FFF2-40B4-BE49-F238E27FC236}">
                <a16:creationId xmlns:a16="http://schemas.microsoft.com/office/drawing/2014/main" xmlns="" id="{60B58300-F9FE-4EEC-B4A4-45757A6041BA}"/>
              </a:ext>
            </a:extLst>
          </p:cNvPr>
          <p:cNvSpPr>
            <a:spLocks noGrp="1"/>
          </p:cNvSpPr>
          <p:nvPr>
            <p:ph idx="10" hasCustomPrompt="1"/>
          </p:nvPr>
        </p:nvSpPr>
        <p:spPr>
          <a:xfrm>
            <a:off x="983246" y="681038"/>
            <a:ext cx="1034717" cy="2747962"/>
          </a:xfrm>
        </p:spPr>
        <p:txBody>
          <a:bodyPr>
            <a:normAutofit/>
          </a:bodyPr>
          <a:lstStyle>
            <a:lvl1pPr marL="0" indent="0">
              <a:buNone/>
              <a:defRPr sz="16000">
                <a:solidFill>
                  <a:schemeClr val="bg2"/>
                </a:solidFill>
                <a:latin typeface="+mj-lt"/>
                <a:ea typeface="Roboto slab light" pitchFamily="2" charset="0"/>
              </a:defRPr>
            </a:lvl1pPr>
            <a:lvl2pPr marL="365760" indent="0">
              <a:buNone/>
              <a:defRPr sz="2000">
                <a:solidFill>
                  <a:schemeClr val="bg1"/>
                </a:solidFill>
              </a:defRPr>
            </a:lvl2pPr>
            <a:lvl3pPr marL="731520" indent="0">
              <a:buNone/>
              <a:defRPr sz="2000">
                <a:solidFill>
                  <a:schemeClr val="bg1"/>
                </a:solidFill>
              </a:defRPr>
            </a:lvl3pPr>
            <a:lvl4pPr marL="1097280" indent="0">
              <a:buNone/>
              <a:defRPr sz="2000">
                <a:solidFill>
                  <a:schemeClr val="bg1"/>
                </a:solidFill>
              </a:defRPr>
            </a:lvl4pPr>
            <a:lvl5pPr marL="1463040" indent="0">
              <a:buNone/>
              <a:defRPr sz="2000">
                <a:solidFill>
                  <a:schemeClr val="bg1"/>
                </a:solidFill>
              </a:defRPr>
            </a:lvl5pPr>
          </a:lstStyle>
          <a:p>
            <a:pPr lvl="0"/>
            <a:r>
              <a:rPr lang="en-US" dirty="0"/>
              <a:t>“</a:t>
            </a:r>
          </a:p>
        </p:txBody>
      </p:sp>
      <p:sp>
        <p:nvSpPr>
          <p:cNvPr id="9" name="Content Placeholder 2">
            <a:extLst>
              <a:ext uri="{FF2B5EF4-FFF2-40B4-BE49-F238E27FC236}">
                <a16:creationId xmlns:a16="http://schemas.microsoft.com/office/drawing/2014/main" xmlns="" id="{7E4256E2-3CFA-411F-BC3B-C76939D6C517}"/>
              </a:ext>
            </a:extLst>
          </p:cNvPr>
          <p:cNvSpPr>
            <a:spLocks noGrp="1"/>
          </p:cNvSpPr>
          <p:nvPr>
            <p:ph idx="11" hasCustomPrompt="1"/>
          </p:nvPr>
        </p:nvSpPr>
        <p:spPr>
          <a:xfrm>
            <a:off x="7047163" y="4655466"/>
            <a:ext cx="4102100" cy="590302"/>
          </a:xfrm>
        </p:spPr>
        <p:txBody>
          <a:bodyPr>
            <a:normAutofit/>
          </a:bodyPr>
          <a:lstStyle>
            <a:lvl1pPr marL="457200" indent="-457200">
              <a:buClr>
                <a:schemeClr val="bg2"/>
              </a:buClr>
              <a:buFont typeface="HGGothicE" panose="020B0909000000000000" pitchFamily="49" charset="-128"/>
              <a:buChar char="-"/>
              <a:defRPr sz="2000" b="1">
                <a:solidFill>
                  <a:schemeClr val="bg1"/>
                </a:solidFill>
                <a:latin typeface="+mn-lt"/>
                <a:ea typeface="Roboto slab light" pitchFamily="2" charset="0"/>
              </a:defRPr>
            </a:lvl1pPr>
            <a:lvl2pPr marL="365760" indent="0">
              <a:buNone/>
              <a:defRPr sz="2000">
                <a:solidFill>
                  <a:schemeClr val="bg1"/>
                </a:solidFill>
              </a:defRPr>
            </a:lvl2pPr>
            <a:lvl3pPr marL="731520" indent="0">
              <a:buNone/>
              <a:defRPr sz="2000">
                <a:solidFill>
                  <a:schemeClr val="bg1"/>
                </a:solidFill>
              </a:defRPr>
            </a:lvl3pPr>
            <a:lvl4pPr marL="1097280" indent="0">
              <a:buNone/>
              <a:defRPr sz="2000">
                <a:solidFill>
                  <a:schemeClr val="bg1"/>
                </a:solidFill>
              </a:defRPr>
            </a:lvl4pPr>
            <a:lvl5pPr marL="1463040" indent="0">
              <a:buNone/>
              <a:defRPr sz="2000">
                <a:solidFill>
                  <a:schemeClr val="bg1"/>
                </a:solidFill>
              </a:defRPr>
            </a:lvl5pPr>
          </a:lstStyle>
          <a:p>
            <a:pPr lvl="0"/>
            <a:r>
              <a:rPr lang="en-US" dirty="0"/>
              <a:t>[Quote Source]</a:t>
            </a:r>
          </a:p>
        </p:txBody>
      </p:sp>
    </p:spTree>
    <p:extLst/>
  </p:cSld>
  <p:clrMapOvr>
    <a:masterClrMapping/>
  </p:clrMapOvr>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571500" y="311149"/>
            <a:ext cx="10058400" cy="1325563"/>
          </a:xfrm>
        </p:spPr>
        <p:txBody>
          <a:bodyPr/>
          <a:lstStyle/>
          <a:p>
            <a:r>
              <a:rPr lang="en-US" dirty="0" smtClean="0"/>
              <a:t>Click to edit Master title style</a:t>
            </a:r>
            <a:endParaRPr lang="en-US" dirty="0"/>
          </a:p>
        </p:txBody>
      </p:sp>
      <p:sp>
        <p:nvSpPr>
          <p:cNvPr id="4" name="Rectangle 3"/>
          <p:cNvSpPr/>
          <p:nvPr userDrawn="1"/>
        </p:nvSpPr>
        <p:spPr>
          <a:xfrm>
            <a:off x="0" y="2022475"/>
            <a:ext cx="12192000" cy="4864100"/>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Content Placeholder 7"/>
          <p:cNvSpPr>
            <a:spLocks noGrp="1"/>
          </p:cNvSpPr>
          <p:nvPr>
            <p:ph sz="quarter" idx="10" hasCustomPrompt="1"/>
          </p:nvPr>
        </p:nvSpPr>
        <p:spPr>
          <a:xfrm>
            <a:off x="571500" y="2424987"/>
            <a:ext cx="10941050" cy="1954212"/>
          </a:xfrm>
        </p:spPr>
        <p:txBody>
          <a:bodyPr>
            <a:noAutofit/>
          </a:bodyPr>
          <a:lstStyle>
            <a:lvl1pPr marL="0" indent="0">
              <a:buNone/>
              <a:defRPr sz="4000">
                <a:solidFill>
                  <a:schemeClr val="bg1"/>
                </a:solidFill>
              </a:defRPr>
            </a:lvl1pPr>
            <a:lvl2pPr marL="365760" indent="0">
              <a:buNone/>
              <a:defRPr sz="4000">
                <a:solidFill>
                  <a:schemeClr val="bg1"/>
                </a:solidFill>
              </a:defRPr>
            </a:lvl2pPr>
            <a:lvl3pPr marL="731520" indent="0">
              <a:buNone/>
              <a:defRPr sz="4000">
                <a:solidFill>
                  <a:schemeClr val="bg1"/>
                </a:solidFill>
              </a:defRPr>
            </a:lvl3pPr>
            <a:lvl4pPr marL="1097280" indent="0">
              <a:buNone/>
              <a:defRPr sz="4000">
                <a:solidFill>
                  <a:schemeClr val="bg1"/>
                </a:solidFill>
              </a:defRPr>
            </a:lvl4pPr>
            <a:lvl5pPr marL="1463040" indent="0">
              <a:buNone/>
              <a:defRPr sz="4000">
                <a:solidFill>
                  <a:schemeClr val="bg1"/>
                </a:solidFill>
              </a:defRPr>
            </a:lvl5pPr>
          </a:lstStyle>
          <a:p>
            <a:pPr lvl="0"/>
            <a:r>
              <a:rPr lang="en-US" dirty="0" smtClean="0"/>
              <a:t>[Insert Text Here]</a:t>
            </a:r>
            <a:endParaRPr lang="en-US" dirty="0"/>
          </a:p>
        </p:txBody>
      </p:sp>
      <p:sp>
        <p:nvSpPr>
          <p:cNvPr id="9" name="Content Placeholder 7"/>
          <p:cNvSpPr>
            <a:spLocks noGrp="1"/>
          </p:cNvSpPr>
          <p:nvPr>
            <p:ph sz="quarter" idx="11" hasCustomPrompt="1"/>
          </p:nvPr>
        </p:nvSpPr>
        <p:spPr>
          <a:xfrm>
            <a:off x="571500" y="4655781"/>
            <a:ext cx="10941050" cy="769936"/>
          </a:xfrm>
        </p:spPr>
        <p:txBody>
          <a:bodyPr>
            <a:noAutofit/>
          </a:bodyPr>
          <a:lstStyle>
            <a:lvl1pPr marL="0" indent="0">
              <a:buNone/>
              <a:defRPr sz="3200">
                <a:solidFill>
                  <a:schemeClr val="bg1">
                    <a:lumMod val="85000"/>
                  </a:schemeClr>
                </a:solidFill>
              </a:defRPr>
            </a:lvl1pPr>
            <a:lvl2pPr marL="365760" indent="0">
              <a:buNone/>
              <a:defRPr sz="4000">
                <a:solidFill>
                  <a:schemeClr val="bg1"/>
                </a:solidFill>
              </a:defRPr>
            </a:lvl2pPr>
            <a:lvl3pPr marL="731520" indent="0">
              <a:buNone/>
              <a:defRPr sz="4000">
                <a:solidFill>
                  <a:schemeClr val="bg1"/>
                </a:solidFill>
              </a:defRPr>
            </a:lvl3pPr>
            <a:lvl4pPr marL="1097280" indent="0">
              <a:buNone/>
              <a:defRPr sz="4000">
                <a:solidFill>
                  <a:schemeClr val="bg1"/>
                </a:solidFill>
              </a:defRPr>
            </a:lvl4pPr>
            <a:lvl5pPr marL="1463040" indent="0">
              <a:buNone/>
              <a:defRPr sz="4000">
                <a:solidFill>
                  <a:schemeClr val="bg1"/>
                </a:solidFill>
              </a:defRPr>
            </a:lvl5pPr>
          </a:lstStyle>
          <a:p>
            <a:pPr lvl="0"/>
            <a:r>
              <a:rPr lang="en-US" dirty="0" smtClean="0"/>
              <a:t>[Insert Text Here]</a:t>
            </a:r>
            <a:endParaRPr lang="en-US" dirty="0"/>
          </a:p>
        </p:txBody>
      </p:sp>
      <p:sp>
        <p:nvSpPr>
          <p:cNvPr id="10" name="Content Placeholder 7"/>
          <p:cNvSpPr>
            <a:spLocks noGrp="1"/>
          </p:cNvSpPr>
          <p:nvPr>
            <p:ph sz="quarter" idx="12" hasCustomPrompt="1"/>
          </p:nvPr>
        </p:nvSpPr>
        <p:spPr>
          <a:xfrm>
            <a:off x="571500" y="5702299"/>
            <a:ext cx="10941050" cy="769936"/>
          </a:xfrm>
        </p:spPr>
        <p:txBody>
          <a:bodyPr>
            <a:noAutofit/>
          </a:bodyPr>
          <a:lstStyle>
            <a:lvl1pPr marL="0" indent="0">
              <a:buNone/>
              <a:defRPr sz="3200">
                <a:solidFill>
                  <a:srgbClr val="31A2F1"/>
                </a:solidFill>
              </a:defRPr>
            </a:lvl1pPr>
            <a:lvl2pPr marL="365760" indent="0">
              <a:buNone/>
              <a:defRPr sz="4000">
                <a:solidFill>
                  <a:schemeClr val="bg1"/>
                </a:solidFill>
              </a:defRPr>
            </a:lvl2pPr>
            <a:lvl3pPr marL="731520" indent="0">
              <a:buNone/>
              <a:defRPr sz="4000">
                <a:solidFill>
                  <a:schemeClr val="bg1"/>
                </a:solidFill>
              </a:defRPr>
            </a:lvl3pPr>
            <a:lvl4pPr marL="1097280" indent="0">
              <a:buNone/>
              <a:defRPr sz="4000">
                <a:solidFill>
                  <a:schemeClr val="bg1"/>
                </a:solidFill>
              </a:defRPr>
            </a:lvl4pPr>
            <a:lvl5pPr marL="1463040" indent="0">
              <a:buNone/>
              <a:defRPr sz="4000">
                <a:solidFill>
                  <a:schemeClr val="bg1"/>
                </a:solidFill>
              </a:defRPr>
            </a:lvl5pPr>
          </a:lstStyle>
          <a:p>
            <a:pPr lvl="0"/>
            <a:r>
              <a:rPr lang="en-US" dirty="0" smtClean="0"/>
              <a:t>[Insert Text Here]</a:t>
            </a:r>
            <a:endParaRPr lang="en-US" dirty="0"/>
          </a:p>
        </p:txBody>
      </p:sp>
    </p:spTree>
    <p:extLst>
      <p:ext uri="{BB962C8B-B14F-4D97-AF65-F5344CB8AC3E}">
        <p14:creationId xmlns:p14="http://schemas.microsoft.com/office/powerpoint/2010/main" val="1503097186"/>
      </p:ext>
    </p:extLst>
  </p:cSld>
  <p:clrMapOvr>
    <a:masterClrMapping/>
  </p:clrMapOvr>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
        <p:nvSpPr>
          <p:cNvPr id="3" name="Rectangle 2">
            <a:extLst>
              <a:ext uri="{FF2B5EF4-FFF2-40B4-BE49-F238E27FC236}">
                <a16:creationId xmlns="" xmlns:a16="http://schemas.microsoft.com/office/drawing/2014/main" id="{ECAF1D04-C19A-4063-AAB0-AD957B1E703F}"/>
              </a:ext>
            </a:extLst>
          </p:cNvPr>
          <p:cNvSpPr/>
          <p:nvPr userDrawn="1"/>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 xmlns:a16="http://schemas.microsoft.com/office/drawing/2014/main" id="{8C20F5B4-39D8-4129-9214-8F3393F62F4B}"/>
              </a:ext>
            </a:extLst>
          </p:cNvPr>
          <p:cNvSpPr>
            <a:spLocks noGrp="1"/>
          </p:cNvSpPr>
          <p:nvPr>
            <p:ph type="title" hasCustomPrompt="1"/>
          </p:nvPr>
        </p:nvSpPr>
        <p:spPr>
          <a:xfrm>
            <a:off x="848118" y="299456"/>
            <a:ext cx="10171182" cy="1325563"/>
          </a:xfrm>
        </p:spPr>
        <p:txBody>
          <a:bodyPr anchor="b" anchorCtr="0"/>
          <a:lstStyle>
            <a:lvl1pPr>
              <a:defRPr>
                <a:solidFill>
                  <a:schemeClr val="bg1"/>
                </a:solidFill>
              </a:defRPr>
            </a:lvl1pPr>
          </a:lstStyle>
          <a:p>
            <a:r>
              <a:rPr lang="en-US"/>
              <a:t>[Click </a:t>
            </a:r>
            <a:r>
              <a:rPr lang="en-US" dirty="0"/>
              <a:t>to edit Master </a:t>
            </a:r>
            <a:r>
              <a:rPr lang="en-US"/>
              <a:t>title style]</a:t>
            </a:r>
            <a:endParaRPr lang="en-US" dirty="0"/>
          </a:p>
        </p:txBody>
      </p:sp>
      <p:sp>
        <p:nvSpPr>
          <p:cNvPr id="5" name="Content Placeholder 2">
            <a:extLst>
              <a:ext uri="{FF2B5EF4-FFF2-40B4-BE49-F238E27FC236}">
                <a16:creationId xmlns="" xmlns:a16="http://schemas.microsoft.com/office/drawing/2014/main" id="{9809B8B1-BEA4-400F-985B-DEF0895F4182}"/>
              </a:ext>
            </a:extLst>
          </p:cNvPr>
          <p:cNvSpPr>
            <a:spLocks noGrp="1"/>
          </p:cNvSpPr>
          <p:nvPr>
            <p:ph idx="1"/>
          </p:nvPr>
        </p:nvSpPr>
        <p:spPr>
          <a:xfrm>
            <a:off x="848118" y="2340245"/>
            <a:ext cx="10403657" cy="3852216"/>
          </a:xfrm>
        </p:spPr>
        <p:txBody>
          <a:bodyPr>
            <a:normAutofit/>
          </a:bodyPr>
          <a:lstStyle>
            <a:lvl1pPr marL="365760" indent="-365760">
              <a:buClr>
                <a:schemeClr val="bg1"/>
              </a:buClr>
              <a:buFont typeface="Wingdings" charset="2"/>
              <a:buChar char="§"/>
              <a:defRPr sz="2000">
                <a:solidFill>
                  <a:schemeClr val="bg1"/>
                </a:solidFill>
              </a:defRPr>
            </a:lvl1pPr>
            <a:lvl2pPr marL="731520" indent="-365760">
              <a:buClr>
                <a:schemeClr val="bg1"/>
              </a:buClr>
              <a:buFont typeface="Wingdings" charset="2"/>
              <a:buChar char="§"/>
              <a:defRPr sz="2000">
                <a:solidFill>
                  <a:schemeClr val="bg1"/>
                </a:solidFill>
              </a:defRPr>
            </a:lvl2pPr>
            <a:lvl3pPr marL="1097280" indent="-365760">
              <a:buClr>
                <a:schemeClr val="bg1"/>
              </a:buClr>
              <a:buFont typeface="Wingdings" charset="2"/>
              <a:buChar char="§"/>
              <a:defRPr sz="2000">
                <a:solidFill>
                  <a:schemeClr val="bg1"/>
                </a:solidFill>
              </a:defRPr>
            </a:lvl3pPr>
            <a:lvl4pPr marL="1463040" indent="-365760">
              <a:buClr>
                <a:schemeClr val="bg1"/>
              </a:buClr>
              <a:buFont typeface="Wingdings" charset="2"/>
              <a:buChar char="§"/>
              <a:defRPr sz="2000">
                <a:solidFill>
                  <a:schemeClr val="bg1"/>
                </a:solidFill>
              </a:defRPr>
            </a:lvl4pPr>
            <a:lvl5pPr marL="1828800" indent="-365760">
              <a:buClr>
                <a:schemeClr val="bg1"/>
              </a:buClr>
              <a:buFont typeface="Wingdings" charset="2"/>
              <a:buChar char="§"/>
              <a:defRPr sz="2000">
                <a:solidFill>
                  <a:schemeClr val="bg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cxnSp>
        <p:nvCxnSpPr>
          <p:cNvPr id="6" name="Straight Connector 5">
            <a:extLst>
              <a:ext uri="{FF2B5EF4-FFF2-40B4-BE49-F238E27FC236}">
                <a16:creationId xmlns="" xmlns:a16="http://schemas.microsoft.com/office/drawing/2014/main" id="{AB6BDF93-DBE6-4985-9AF8-29A2553848CD}"/>
              </a:ext>
            </a:extLst>
          </p:cNvPr>
          <p:cNvCxnSpPr>
            <a:cxnSpLocks/>
          </p:cNvCxnSpPr>
          <p:nvPr userDrawn="1"/>
        </p:nvCxnSpPr>
        <p:spPr>
          <a:xfrm>
            <a:off x="0" y="1903108"/>
            <a:ext cx="5213684" cy="0"/>
          </a:xfrm>
          <a:prstGeom prst="line">
            <a:avLst/>
          </a:prstGeom>
          <a:ln w="38100">
            <a:solidFill>
              <a:schemeClr val="bg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97500413"/>
      </p:ext>
    </p:extLst>
  </p:cSld>
  <p:clrMapOvr>
    <a:masterClrMapping/>
  </p:clrMapOvr>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p:cSld name="1_Section Break">
    <p:spTree>
      <p:nvGrpSpPr>
        <p:cNvPr id="1" name=""/>
        <p:cNvGrpSpPr/>
        <p:nvPr/>
      </p:nvGrpSpPr>
      <p:grpSpPr>
        <a:xfrm>
          <a:off x="0" y="0"/>
          <a:ext cx="0" cy="0"/>
          <a:chOff x="0" y="0"/>
          <a:chExt cx="0" cy="0"/>
        </a:xfrm>
      </p:grpSpPr>
      <p:sp>
        <p:nvSpPr>
          <p:cNvPr id="6" name="Rectangle: Rounded Corners 5">
            <a:extLst>
              <a:ext uri="{FF2B5EF4-FFF2-40B4-BE49-F238E27FC236}">
                <a16:creationId xmlns="" xmlns:a16="http://schemas.microsoft.com/office/drawing/2014/main" id="{574FDDAE-A0EC-49C9-B178-2C07AFAD2282}"/>
              </a:ext>
            </a:extLst>
          </p:cNvPr>
          <p:cNvSpPr/>
          <p:nvPr/>
        </p:nvSpPr>
        <p:spPr>
          <a:xfrm rot="956757">
            <a:off x="4541663" y="-2135007"/>
            <a:ext cx="9448800" cy="94488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Picture Placeholder 4">
            <a:extLst>
              <a:ext uri="{FF2B5EF4-FFF2-40B4-BE49-F238E27FC236}">
                <a16:creationId xmlns="" xmlns:a16="http://schemas.microsoft.com/office/drawing/2014/main" id="{53BE769F-B5D5-4386-9117-D4E89CC57978}"/>
              </a:ext>
            </a:extLst>
          </p:cNvPr>
          <p:cNvSpPr>
            <a:spLocks noGrp="1"/>
          </p:cNvSpPr>
          <p:nvPr>
            <p:ph type="pic" sz="quarter" idx="10" hasCustomPrompt="1"/>
          </p:nvPr>
        </p:nvSpPr>
        <p:spPr>
          <a:xfrm>
            <a:off x="695325" y="695325"/>
            <a:ext cx="4640263" cy="5514975"/>
          </a:xfrm>
        </p:spPr>
        <p:txBody>
          <a:bodyPr/>
          <a:lstStyle>
            <a:lvl1pPr marL="0" indent="0">
              <a:buFontTx/>
              <a:buNone/>
              <a:defRPr/>
            </a:lvl1pPr>
          </a:lstStyle>
          <a:p>
            <a:r>
              <a:rPr lang="en-US" dirty="0"/>
              <a:t>[Icon]</a:t>
            </a:r>
          </a:p>
        </p:txBody>
      </p:sp>
      <p:sp>
        <p:nvSpPr>
          <p:cNvPr id="10" name="Title 1">
            <a:extLst>
              <a:ext uri="{FF2B5EF4-FFF2-40B4-BE49-F238E27FC236}">
                <a16:creationId xmlns="" xmlns:a16="http://schemas.microsoft.com/office/drawing/2014/main" id="{43198589-936B-4C71-9C7D-DC138C9961F3}"/>
              </a:ext>
            </a:extLst>
          </p:cNvPr>
          <p:cNvSpPr>
            <a:spLocks noGrp="1"/>
          </p:cNvSpPr>
          <p:nvPr>
            <p:ph type="title" hasCustomPrompt="1"/>
          </p:nvPr>
        </p:nvSpPr>
        <p:spPr>
          <a:xfrm>
            <a:off x="5091939" y="2766218"/>
            <a:ext cx="6276644" cy="1325563"/>
          </a:xfrm>
        </p:spPr>
        <p:txBody>
          <a:bodyPr anchor="b" anchorCtr="0">
            <a:noAutofit/>
          </a:bodyPr>
          <a:lstStyle>
            <a:lvl1pPr>
              <a:defRPr sz="7200">
                <a:solidFill>
                  <a:schemeClr val="bg1"/>
                </a:solidFill>
              </a:defRPr>
            </a:lvl1pPr>
          </a:lstStyle>
          <a:p>
            <a:r>
              <a:rPr lang="en-US" dirty="0"/>
              <a:t>[Section Title]</a:t>
            </a:r>
          </a:p>
        </p:txBody>
      </p:sp>
      <p:cxnSp>
        <p:nvCxnSpPr>
          <p:cNvPr id="11" name="Straight Connector 10">
            <a:extLst>
              <a:ext uri="{FF2B5EF4-FFF2-40B4-BE49-F238E27FC236}">
                <a16:creationId xmlns="" xmlns:a16="http://schemas.microsoft.com/office/drawing/2014/main" id="{6A767EEA-301D-4909-8ECE-79411707884F}"/>
              </a:ext>
            </a:extLst>
          </p:cNvPr>
          <p:cNvCxnSpPr>
            <a:cxnSpLocks/>
          </p:cNvCxnSpPr>
          <p:nvPr/>
        </p:nvCxnSpPr>
        <p:spPr>
          <a:xfrm>
            <a:off x="5240741" y="4390126"/>
            <a:ext cx="7915701" cy="0"/>
          </a:xfrm>
          <a:prstGeom prst="line">
            <a:avLst/>
          </a:prstGeom>
          <a:ln w="63500">
            <a:solidFill>
              <a:schemeClr val="bg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34932058"/>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Title Slide">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921AB9A-FDEA-4284-9A29-96F36D8BEAED}"/>
              </a:ext>
            </a:extLst>
          </p:cNvPr>
          <p:cNvSpPr>
            <a:spLocks noGrp="1"/>
          </p:cNvSpPr>
          <p:nvPr>
            <p:ph type="ctrTitle" hasCustomPrompt="1"/>
          </p:nvPr>
        </p:nvSpPr>
        <p:spPr>
          <a:xfrm>
            <a:off x="440531" y="1167419"/>
            <a:ext cx="5138465" cy="3451891"/>
          </a:xfrm>
        </p:spPr>
        <p:txBody>
          <a:bodyPr anchor="b">
            <a:normAutofit/>
          </a:bodyPr>
          <a:lstStyle>
            <a:lvl1pPr algn="l">
              <a:defRPr sz="5500">
                <a:solidFill>
                  <a:schemeClr val="tx1">
                    <a:lumMod val="20000"/>
                    <a:lumOff val="80000"/>
                  </a:schemeClr>
                </a:solidFill>
              </a:defRPr>
            </a:lvl1pPr>
          </a:lstStyle>
          <a:p>
            <a:r>
              <a:rPr lang="en-US" dirty="0"/>
              <a:t>[Click to edit Master title style]</a:t>
            </a:r>
          </a:p>
        </p:txBody>
      </p:sp>
      <p:sp>
        <p:nvSpPr>
          <p:cNvPr id="3" name="Subtitle 2">
            <a:extLst>
              <a:ext uri="{FF2B5EF4-FFF2-40B4-BE49-F238E27FC236}">
                <a16:creationId xmlns:a16="http://schemas.microsoft.com/office/drawing/2014/main" xmlns="" id="{53C854E8-C2B0-48CB-B2DE-E631AC5E03EE}"/>
              </a:ext>
            </a:extLst>
          </p:cNvPr>
          <p:cNvSpPr>
            <a:spLocks noGrp="1"/>
          </p:cNvSpPr>
          <p:nvPr>
            <p:ph type="subTitle" idx="1" hasCustomPrompt="1"/>
          </p:nvPr>
        </p:nvSpPr>
        <p:spPr>
          <a:xfrm>
            <a:off x="2460999" y="5105436"/>
            <a:ext cx="3345656" cy="369459"/>
          </a:xfrm>
        </p:spPr>
        <p:txBody>
          <a:bodyPr>
            <a:normAutofit/>
          </a:bodyPr>
          <a:lstStyle>
            <a:lvl1pPr marL="0" indent="0" algn="r">
              <a:buNone/>
              <a:defRPr sz="1500" b="1">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a:t>
            </a:r>
            <a:r>
              <a:rPr lang="en-US" dirty="0" err="1"/>
              <a:t>Firstname</a:t>
            </a:r>
            <a:r>
              <a:rPr lang="en-US" dirty="0"/>
              <a:t> </a:t>
            </a:r>
            <a:r>
              <a:rPr lang="en-US" dirty="0" err="1"/>
              <a:t>Lastname</a:t>
            </a:r>
            <a:r>
              <a:rPr lang="en-US" dirty="0"/>
              <a:t>]</a:t>
            </a:r>
          </a:p>
        </p:txBody>
      </p:sp>
      <p:sp>
        <p:nvSpPr>
          <p:cNvPr id="20" name="Freeform 13">
            <a:extLst>
              <a:ext uri="{FF2B5EF4-FFF2-40B4-BE49-F238E27FC236}">
                <a16:creationId xmlns:a16="http://schemas.microsoft.com/office/drawing/2014/main" xmlns="" id="{D82B087F-9B39-4634-A2AD-3D2D0D736FC7}"/>
              </a:ext>
            </a:extLst>
          </p:cNvPr>
          <p:cNvSpPr>
            <a:spLocks/>
          </p:cNvSpPr>
          <p:nvPr userDrawn="1"/>
        </p:nvSpPr>
        <p:spPr bwMode="auto">
          <a:xfrm>
            <a:off x="-1" y="4730513"/>
            <a:ext cx="5806656" cy="83677"/>
          </a:xfrm>
          <a:custGeom>
            <a:avLst/>
            <a:gdLst>
              <a:gd name="T0" fmla="*/ 7680 w 7680"/>
              <a:gd name="T1" fmla="*/ 16 h 32"/>
              <a:gd name="T2" fmla="*/ 7680 w 7680"/>
              <a:gd name="T3" fmla="*/ 16 h 32"/>
              <a:gd name="T4" fmla="*/ 7655 w 7680"/>
              <a:gd name="T5" fmla="*/ 0 h 32"/>
              <a:gd name="T6" fmla="*/ 0 w 7680"/>
              <a:gd name="T7" fmla="*/ 0 h 32"/>
              <a:gd name="T8" fmla="*/ 0 w 7680"/>
              <a:gd name="T9" fmla="*/ 32 h 32"/>
              <a:gd name="T10" fmla="*/ 7675 w 7680"/>
              <a:gd name="T11" fmla="*/ 32 h 32"/>
              <a:gd name="T12" fmla="*/ 7680 w 7680"/>
              <a:gd name="T13" fmla="*/ 16 h 32"/>
              <a:gd name="connsiteX0" fmla="*/ 9852 w 10000"/>
              <a:gd name="connsiteY0" fmla="*/ 6562 h 10000"/>
              <a:gd name="connsiteX1" fmla="*/ 10000 w 10000"/>
              <a:gd name="connsiteY1" fmla="*/ 5000 h 10000"/>
              <a:gd name="connsiteX2" fmla="*/ 9967 w 10000"/>
              <a:gd name="connsiteY2" fmla="*/ 0 h 10000"/>
              <a:gd name="connsiteX3" fmla="*/ 0 w 10000"/>
              <a:gd name="connsiteY3" fmla="*/ 0 h 10000"/>
              <a:gd name="connsiteX4" fmla="*/ 0 w 10000"/>
              <a:gd name="connsiteY4" fmla="*/ 10000 h 10000"/>
              <a:gd name="connsiteX5" fmla="*/ 9993 w 10000"/>
              <a:gd name="connsiteY5" fmla="*/ 10000 h 10000"/>
              <a:gd name="connsiteX6" fmla="*/ 9852 w 10000"/>
              <a:gd name="connsiteY6" fmla="*/ 6562 h 10000"/>
              <a:gd name="connsiteX0" fmla="*/ 9875 w 10000"/>
              <a:gd name="connsiteY0" fmla="*/ 4479 h 10000"/>
              <a:gd name="connsiteX1" fmla="*/ 10000 w 10000"/>
              <a:gd name="connsiteY1" fmla="*/ 5000 h 10000"/>
              <a:gd name="connsiteX2" fmla="*/ 9967 w 10000"/>
              <a:gd name="connsiteY2" fmla="*/ 0 h 10000"/>
              <a:gd name="connsiteX3" fmla="*/ 0 w 10000"/>
              <a:gd name="connsiteY3" fmla="*/ 0 h 10000"/>
              <a:gd name="connsiteX4" fmla="*/ 0 w 10000"/>
              <a:gd name="connsiteY4" fmla="*/ 10000 h 10000"/>
              <a:gd name="connsiteX5" fmla="*/ 9993 w 10000"/>
              <a:gd name="connsiteY5" fmla="*/ 10000 h 10000"/>
              <a:gd name="connsiteX6" fmla="*/ 9875 w 10000"/>
              <a:gd name="connsiteY6" fmla="*/ 4479 h 10000"/>
              <a:gd name="connsiteX0" fmla="*/ 9993 w 10736"/>
              <a:gd name="connsiteY0" fmla="*/ 10000 h 10000"/>
              <a:gd name="connsiteX1" fmla="*/ 10000 w 10736"/>
              <a:gd name="connsiteY1" fmla="*/ 5000 h 10000"/>
              <a:gd name="connsiteX2" fmla="*/ 9967 w 10736"/>
              <a:gd name="connsiteY2" fmla="*/ 0 h 10000"/>
              <a:gd name="connsiteX3" fmla="*/ 0 w 10736"/>
              <a:gd name="connsiteY3" fmla="*/ 0 h 10000"/>
              <a:gd name="connsiteX4" fmla="*/ 0 w 10736"/>
              <a:gd name="connsiteY4" fmla="*/ 10000 h 10000"/>
              <a:gd name="connsiteX5" fmla="*/ 9993 w 10736"/>
              <a:gd name="connsiteY5" fmla="*/ 10000 h 10000"/>
              <a:gd name="connsiteX0" fmla="*/ 9993 w 10022"/>
              <a:gd name="connsiteY0" fmla="*/ 10000 h 10541"/>
              <a:gd name="connsiteX1" fmla="*/ 10000 w 10022"/>
              <a:gd name="connsiteY1" fmla="*/ 5000 h 10541"/>
              <a:gd name="connsiteX2" fmla="*/ 9967 w 10022"/>
              <a:gd name="connsiteY2" fmla="*/ 0 h 10541"/>
              <a:gd name="connsiteX3" fmla="*/ 0 w 10022"/>
              <a:gd name="connsiteY3" fmla="*/ 0 h 10541"/>
              <a:gd name="connsiteX4" fmla="*/ 0 w 10022"/>
              <a:gd name="connsiteY4" fmla="*/ 10000 h 10541"/>
              <a:gd name="connsiteX5" fmla="*/ 9993 w 10022"/>
              <a:gd name="connsiteY5" fmla="*/ 10000 h 10541"/>
              <a:gd name="connsiteX0" fmla="*/ 9993 w 10736"/>
              <a:gd name="connsiteY0" fmla="*/ 10000 h 10962"/>
              <a:gd name="connsiteX1" fmla="*/ 10000 w 10736"/>
              <a:gd name="connsiteY1" fmla="*/ 5000 h 10962"/>
              <a:gd name="connsiteX2" fmla="*/ 9967 w 10736"/>
              <a:gd name="connsiteY2" fmla="*/ 0 h 10962"/>
              <a:gd name="connsiteX3" fmla="*/ 0 w 10736"/>
              <a:gd name="connsiteY3" fmla="*/ 0 h 10962"/>
              <a:gd name="connsiteX4" fmla="*/ 0 w 10736"/>
              <a:gd name="connsiteY4" fmla="*/ 10000 h 10962"/>
              <a:gd name="connsiteX5" fmla="*/ 9993 w 10736"/>
              <a:gd name="connsiteY5" fmla="*/ 10000 h 10962"/>
              <a:gd name="connsiteX0" fmla="*/ 9993 w 10736"/>
              <a:gd name="connsiteY0" fmla="*/ 10000 h 10740"/>
              <a:gd name="connsiteX1" fmla="*/ 10000 w 10736"/>
              <a:gd name="connsiteY1" fmla="*/ 5000 h 10740"/>
              <a:gd name="connsiteX2" fmla="*/ 9967 w 10736"/>
              <a:gd name="connsiteY2" fmla="*/ 0 h 10740"/>
              <a:gd name="connsiteX3" fmla="*/ 0 w 10736"/>
              <a:gd name="connsiteY3" fmla="*/ 0 h 10740"/>
              <a:gd name="connsiteX4" fmla="*/ 0 w 10736"/>
              <a:gd name="connsiteY4" fmla="*/ 10000 h 10740"/>
              <a:gd name="connsiteX5" fmla="*/ 9993 w 10736"/>
              <a:gd name="connsiteY5" fmla="*/ 10000 h 10740"/>
              <a:gd name="connsiteX0" fmla="*/ 9993 w 10000"/>
              <a:gd name="connsiteY0" fmla="*/ 10000 h 10740"/>
              <a:gd name="connsiteX1" fmla="*/ 10000 w 10000"/>
              <a:gd name="connsiteY1" fmla="*/ 5000 h 10740"/>
              <a:gd name="connsiteX2" fmla="*/ 9967 w 10000"/>
              <a:gd name="connsiteY2" fmla="*/ 0 h 10740"/>
              <a:gd name="connsiteX3" fmla="*/ 0 w 10000"/>
              <a:gd name="connsiteY3" fmla="*/ 0 h 10740"/>
              <a:gd name="connsiteX4" fmla="*/ 0 w 10000"/>
              <a:gd name="connsiteY4" fmla="*/ 10000 h 10740"/>
              <a:gd name="connsiteX5" fmla="*/ 9993 w 10000"/>
              <a:gd name="connsiteY5" fmla="*/ 10000 h 10740"/>
              <a:gd name="connsiteX0" fmla="*/ 9993 w 9993"/>
              <a:gd name="connsiteY0" fmla="*/ 10000 h 10740"/>
              <a:gd name="connsiteX1" fmla="*/ 9812 w 9993"/>
              <a:gd name="connsiteY1" fmla="*/ 3958 h 10740"/>
              <a:gd name="connsiteX2" fmla="*/ 9967 w 9993"/>
              <a:gd name="connsiteY2" fmla="*/ 0 h 10740"/>
              <a:gd name="connsiteX3" fmla="*/ 0 w 9993"/>
              <a:gd name="connsiteY3" fmla="*/ 0 h 10740"/>
              <a:gd name="connsiteX4" fmla="*/ 0 w 9993"/>
              <a:gd name="connsiteY4" fmla="*/ 10000 h 10740"/>
              <a:gd name="connsiteX5" fmla="*/ 9993 w 9993"/>
              <a:gd name="connsiteY5" fmla="*/ 10000 h 10740"/>
              <a:gd name="connsiteX0" fmla="*/ 10000 w 10010"/>
              <a:gd name="connsiteY0" fmla="*/ 9311 h 10000"/>
              <a:gd name="connsiteX1" fmla="*/ 10010 w 10010"/>
              <a:gd name="connsiteY1" fmla="*/ 4170 h 10000"/>
              <a:gd name="connsiteX2" fmla="*/ 9974 w 10010"/>
              <a:gd name="connsiteY2" fmla="*/ 0 h 10000"/>
              <a:gd name="connsiteX3" fmla="*/ 0 w 10010"/>
              <a:gd name="connsiteY3" fmla="*/ 0 h 10000"/>
              <a:gd name="connsiteX4" fmla="*/ 0 w 10010"/>
              <a:gd name="connsiteY4" fmla="*/ 9311 h 10000"/>
              <a:gd name="connsiteX5" fmla="*/ 10000 w 10010"/>
              <a:gd name="connsiteY5" fmla="*/ 9311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10" h="10000">
                <a:moveTo>
                  <a:pt x="10000" y="9311"/>
                </a:moveTo>
                <a:cubicBezTo>
                  <a:pt x="9998" y="9506"/>
                  <a:pt x="10014" y="5722"/>
                  <a:pt x="10010" y="4170"/>
                </a:cubicBezTo>
                <a:cubicBezTo>
                  <a:pt x="9999" y="2618"/>
                  <a:pt x="9985" y="1552"/>
                  <a:pt x="9974" y="0"/>
                </a:cubicBezTo>
                <a:lnTo>
                  <a:pt x="0" y="0"/>
                </a:lnTo>
                <a:lnTo>
                  <a:pt x="0" y="9311"/>
                </a:lnTo>
                <a:cubicBezTo>
                  <a:pt x="1666" y="10863"/>
                  <a:pt x="4999" y="9311"/>
                  <a:pt x="10000" y="9311"/>
                </a:cubicBez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7" name="Text Placeholder 26">
            <a:extLst>
              <a:ext uri="{FF2B5EF4-FFF2-40B4-BE49-F238E27FC236}">
                <a16:creationId xmlns:a16="http://schemas.microsoft.com/office/drawing/2014/main" xmlns="" id="{3C86F298-D7E2-4FBE-82F0-23654585659E}"/>
              </a:ext>
            </a:extLst>
          </p:cNvPr>
          <p:cNvSpPr>
            <a:spLocks noGrp="1"/>
          </p:cNvSpPr>
          <p:nvPr>
            <p:ph type="body" sz="quarter" idx="11" hasCustomPrompt="1"/>
          </p:nvPr>
        </p:nvSpPr>
        <p:spPr>
          <a:xfrm>
            <a:off x="2460999" y="5541541"/>
            <a:ext cx="3345656" cy="422275"/>
          </a:xfrm>
        </p:spPr>
        <p:txBody>
          <a:bodyPr>
            <a:normAutofit/>
          </a:bodyPr>
          <a:lstStyle>
            <a:lvl1pPr marL="0" indent="0" algn="r">
              <a:buNone/>
              <a:defRPr sz="1200">
                <a:solidFill>
                  <a:schemeClr val="bg1"/>
                </a:solidFill>
              </a:defRPr>
            </a:lvl1pPr>
            <a:lvl2pPr marL="365760" indent="0">
              <a:buNone/>
              <a:defRPr>
                <a:solidFill>
                  <a:schemeClr val="bg1"/>
                </a:solidFill>
              </a:defRPr>
            </a:lvl2pPr>
            <a:lvl3pPr marL="731520" indent="0">
              <a:buNone/>
              <a:defRPr>
                <a:solidFill>
                  <a:schemeClr val="bg1"/>
                </a:solidFill>
              </a:defRPr>
            </a:lvl3pPr>
            <a:lvl4pPr marL="1097280" indent="0">
              <a:buNone/>
              <a:defRPr>
                <a:solidFill>
                  <a:schemeClr val="bg1"/>
                </a:solidFill>
              </a:defRPr>
            </a:lvl4pPr>
            <a:lvl5pPr marL="1463040" indent="0">
              <a:buNone/>
              <a:defRPr>
                <a:solidFill>
                  <a:schemeClr val="bg1"/>
                </a:solidFill>
              </a:defRPr>
            </a:lvl5pPr>
          </a:lstStyle>
          <a:p>
            <a:pPr lvl="0"/>
            <a:r>
              <a:rPr lang="en-US" dirty="0"/>
              <a:t>[Job title]</a:t>
            </a:r>
          </a:p>
        </p:txBody>
      </p:sp>
    </p:spTree>
    <p:extLst/>
  </p:cSld>
  <p:clrMapOvr>
    <a:masterClrMapping/>
  </p:clrMapOvr>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userDrawn="1">
  <p:cSld name="2_Section Break">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xmlns="" id="{574FDDAE-A0EC-49C9-B178-2C07AFAD2282}"/>
              </a:ext>
            </a:extLst>
          </p:cNvPr>
          <p:cNvSpPr/>
          <p:nvPr userDrawn="1"/>
        </p:nvSpPr>
        <p:spPr>
          <a:xfrm rot="956757">
            <a:off x="4541663" y="-2135007"/>
            <a:ext cx="9448800" cy="94488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Picture Placeholder 4">
            <a:extLst>
              <a:ext uri="{FF2B5EF4-FFF2-40B4-BE49-F238E27FC236}">
                <a16:creationId xmlns:a16="http://schemas.microsoft.com/office/drawing/2014/main" xmlns="" id="{53BE769F-B5D5-4386-9117-D4E89CC57978}"/>
              </a:ext>
            </a:extLst>
          </p:cNvPr>
          <p:cNvSpPr>
            <a:spLocks noGrp="1"/>
          </p:cNvSpPr>
          <p:nvPr>
            <p:ph type="pic" sz="quarter" idx="10" hasCustomPrompt="1"/>
          </p:nvPr>
        </p:nvSpPr>
        <p:spPr>
          <a:xfrm>
            <a:off x="695325" y="695325"/>
            <a:ext cx="4640263" cy="5514975"/>
          </a:xfrm>
        </p:spPr>
        <p:txBody>
          <a:bodyPr/>
          <a:lstStyle>
            <a:lvl1pPr marL="0" indent="0">
              <a:buFontTx/>
              <a:buNone/>
              <a:defRPr/>
            </a:lvl1pPr>
          </a:lstStyle>
          <a:p>
            <a:r>
              <a:rPr lang="en-US" dirty="0"/>
              <a:t>[Icon]</a:t>
            </a:r>
          </a:p>
        </p:txBody>
      </p:sp>
      <p:sp>
        <p:nvSpPr>
          <p:cNvPr id="10" name="Title 1">
            <a:extLst>
              <a:ext uri="{FF2B5EF4-FFF2-40B4-BE49-F238E27FC236}">
                <a16:creationId xmlns:a16="http://schemas.microsoft.com/office/drawing/2014/main" xmlns="" id="{43198589-936B-4C71-9C7D-DC138C9961F3}"/>
              </a:ext>
            </a:extLst>
          </p:cNvPr>
          <p:cNvSpPr>
            <a:spLocks noGrp="1"/>
          </p:cNvSpPr>
          <p:nvPr>
            <p:ph type="title" hasCustomPrompt="1"/>
          </p:nvPr>
        </p:nvSpPr>
        <p:spPr>
          <a:xfrm>
            <a:off x="5091939" y="2766218"/>
            <a:ext cx="6276644" cy="1325563"/>
          </a:xfrm>
        </p:spPr>
        <p:txBody>
          <a:bodyPr anchor="b" anchorCtr="0">
            <a:noAutofit/>
          </a:bodyPr>
          <a:lstStyle>
            <a:lvl1pPr>
              <a:defRPr sz="7200">
                <a:solidFill>
                  <a:schemeClr val="bg1"/>
                </a:solidFill>
              </a:defRPr>
            </a:lvl1pPr>
          </a:lstStyle>
          <a:p>
            <a:r>
              <a:rPr lang="en-US" dirty="0"/>
              <a:t>[Section Title]</a:t>
            </a:r>
          </a:p>
        </p:txBody>
      </p:sp>
      <p:cxnSp>
        <p:nvCxnSpPr>
          <p:cNvPr id="11" name="Straight Connector 10">
            <a:extLst>
              <a:ext uri="{FF2B5EF4-FFF2-40B4-BE49-F238E27FC236}">
                <a16:creationId xmlns:a16="http://schemas.microsoft.com/office/drawing/2014/main" xmlns="" id="{6A767EEA-301D-4909-8ECE-79411707884F}"/>
              </a:ext>
            </a:extLst>
          </p:cNvPr>
          <p:cNvCxnSpPr>
            <a:cxnSpLocks/>
          </p:cNvCxnSpPr>
          <p:nvPr userDrawn="1"/>
        </p:nvCxnSpPr>
        <p:spPr>
          <a:xfrm>
            <a:off x="5240741" y="4390126"/>
            <a:ext cx="7915701" cy="0"/>
          </a:xfrm>
          <a:prstGeom prst="line">
            <a:avLst/>
          </a:prstGeom>
          <a:ln w="63500">
            <a:solidFill>
              <a:schemeClr val="bg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165877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lank - Blue">
    <p:bg>
      <p:bgPr>
        <a:solidFill>
          <a:schemeClr val="tx1"/>
        </a:solidFill>
        <a:effectLst/>
      </p:bgPr>
    </p:bg>
    <p:spTree>
      <p:nvGrpSpPr>
        <p:cNvPr id="1" name=""/>
        <p:cNvGrpSpPr/>
        <p:nvPr/>
      </p:nvGrpSpPr>
      <p:grpSpPr>
        <a:xfrm>
          <a:off x="0" y="0"/>
          <a:ext cx="0" cy="0"/>
          <a:chOff x="0" y="0"/>
          <a:chExt cx="0" cy="0"/>
        </a:xfrm>
      </p:grpSpPr>
    </p:spTree>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Blank">
    <p:bg>
      <p:bgPr>
        <a:solidFill>
          <a:schemeClr val="bg2"/>
        </a:solidFill>
        <a:effectLst/>
      </p:bgPr>
    </p:bg>
    <p:spTree>
      <p:nvGrpSpPr>
        <p:cNvPr id="1" name=""/>
        <p:cNvGrpSpPr/>
        <p:nvPr/>
      </p:nvGrpSpPr>
      <p:grpSpPr>
        <a:xfrm>
          <a:off x="0" y="0"/>
          <a:ext cx="0" cy="0"/>
          <a:chOff x="0" y="0"/>
          <a:chExt cx="0" cy="0"/>
        </a:xfrm>
      </p:grpSpPr>
    </p:spTree>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63" Type="http://schemas.openxmlformats.org/officeDocument/2006/relationships/slideLayout" Target="../slideLayouts/slideLayout63.xml"/><Relationship Id="rId64" Type="http://schemas.openxmlformats.org/officeDocument/2006/relationships/slideLayout" Target="../slideLayouts/slideLayout64.xml"/><Relationship Id="rId65" Type="http://schemas.openxmlformats.org/officeDocument/2006/relationships/slideLayout" Target="../slideLayouts/slideLayout65.xml"/><Relationship Id="rId66" Type="http://schemas.openxmlformats.org/officeDocument/2006/relationships/slideLayout" Target="../slideLayouts/slideLayout66.xml"/><Relationship Id="rId67" Type="http://schemas.openxmlformats.org/officeDocument/2006/relationships/slideLayout" Target="../slideLayouts/slideLayout67.xml"/><Relationship Id="rId68" Type="http://schemas.openxmlformats.org/officeDocument/2006/relationships/slideLayout" Target="../slideLayouts/slideLayout68.xml"/><Relationship Id="rId69" Type="http://schemas.openxmlformats.org/officeDocument/2006/relationships/slideLayout" Target="../slideLayouts/slideLayout69.xml"/><Relationship Id="rId50" Type="http://schemas.openxmlformats.org/officeDocument/2006/relationships/slideLayout" Target="../slideLayouts/slideLayout50.xml"/><Relationship Id="rId51" Type="http://schemas.openxmlformats.org/officeDocument/2006/relationships/slideLayout" Target="../slideLayouts/slideLayout51.xml"/><Relationship Id="rId52" Type="http://schemas.openxmlformats.org/officeDocument/2006/relationships/slideLayout" Target="../slideLayouts/slideLayout52.xml"/><Relationship Id="rId53" Type="http://schemas.openxmlformats.org/officeDocument/2006/relationships/slideLayout" Target="../slideLayouts/slideLayout53.xml"/><Relationship Id="rId54" Type="http://schemas.openxmlformats.org/officeDocument/2006/relationships/slideLayout" Target="../slideLayouts/slideLayout54.xml"/><Relationship Id="rId55" Type="http://schemas.openxmlformats.org/officeDocument/2006/relationships/slideLayout" Target="../slideLayouts/slideLayout55.xml"/><Relationship Id="rId56" Type="http://schemas.openxmlformats.org/officeDocument/2006/relationships/slideLayout" Target="../slideLayouts/slideLayout56.xml"/><Relationship Id="rId57" Type="http://schemas.openxmlformats.org/officeDocument/2006/relationships/slideLayout" Target="../slideLayouts/slideLayout57.xml"/><Relationship Id="rId58" Type="http://schemas.openxmlformats.org/officeDocument/2006/relationships/slideLayout" Target="../slideLayouts/slideLayout58.xml"/><Relationship Id="rId59" Type="http://schemas.openxmlformats.org/officeDocument/2006/relationships/slideLayout" Target="../slideLayouts/slideLayout59.xml"/><Relationship Id="rId40" Type="http://schemas.openxmlformats.org/officeDocument/2006/relationships/slideLayout" Target="../slideLayouts/slideLayout40.xml"/><Relationship Id="rId41" Type="http://schemas.openxmlformats.org/officeDocument/2006/relationships/slideLayout" Target="../slideLayouts/slideLayout41.xml"/><Relationship Id="rId42" Type="http://schemas.openxmlformats.org/officeDocument/2006/relationships/slideLayout" Target="../slideLayouts/slideLayout42.xml"/><Relationship Id="rId43" Type="http://schemas.openxmlformats.org/officeDocument/2006/relationships/slideLayout" Target="../slideLayouts/slideLayout43.xml"/><Relationship Id="rId44" Type="http://schemas.openxmlformats.org/officeDocument/2006/relationships/slideLayout" Target="../slideLayouts/slideLayout44.xml"/><Relationship Id="rId45" Type="http://schemas.openxmlformats.org/officeDocument/2006/relationships/slideLayout" Target="../slideLayouts/slideLayout45.xml"/><Relationship Id="rId46" Type="http://schemas.openxmlformats.org/officeDocument/2006/relationships/slideLayout" Target="../slideLayouts/slideLayout46.xml"/><Relationship Id="rId47" Type="http://schemas.openxmlformats.org/officeDocument/2006/relationships/slideLayout" Target="../slideLayouts/slideLayout47.xml"/><Relationship Id="rId48" Type="http://schemas.openxmlformats.org/officeDocument/2006/relationships/slideLayout" Target="../slideLayouts/slideLayout48.xml"/><Relationship Id="rId49" Type="http://schemas.openxmlformats.org/officeDocument/2006/relationships/slideLayout" Target="../slideLayouts/slideLayout4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slideLayout" Target="../slideLayouts/slideLayout32.xml"/><Relationship Id="rId33" Type="http://schemas.openxmlformats.org/officeDocument/2006/relationships/slideLayout" Target="../slideLayouts/slideLayout33.xml"/><Relationship Id="rId34" Type="http://schemas.openxmlformats.org/officeDocument/2006/relationships/slideLayout" Target="../slideLayouts/slideLayout34.xml"/><Relationship Id="rId35" Type="http://schemas.openxmlformats.org/officeDocument/2006/relationships/slideLayout" Target="../slideLayouts/slideLayout35.xml"/><Relationship Id="rId36" Type="http://schemas.openxmlformats.org/officeDocument/2006/relationships/slideLayout" Target="../slideLayouts/slideLayout36.xml"/><Relationship Id="rId37" Type="http://schemas.openxmlformats.org/officeDocument/2006/relationships/slideLayout" Target="../slideLayouts/slideLayout37.xml"/><Relationship Id="rId38" Type="http://schemas.openxmlformats.org/officeDocument/2006/relationships/slideLayout" Target="../slideLayouts/slideLayout38.xml"/><Relationship Id="rId39" Type="http://schemas.openxmlformats.org/officeDocument/2006/relationships/slideLayout" Target="../slideLayouts/slideLayout39.xml"/><Relationship Id="rId70" Type="http://schemas.openxmlformats.org/officeDocument/2006/relationships/slideLayout" Target="../slideLayouts/slideLayout70.xml"/><Relationship Id="rId71" Type="http://schemas.openxmlformats.org/officeDocument/2006/relationships/theme" Target="../theme/theme1.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60" Type="http://schemas.openxmlformats.org/officeDocument/2006/relationships/slideLayout" Target="../slideLayouts/slideLayout60.xml"/><Relationship Id="rId61" Type="http://schemas.openxmlformats.org/officeDocument/2006/relationships/slideLayout" Target="../slideLayouts/slideLayout61.xml"/><Relationship Id="rId62" Type="http://schemas.openxmlformats.org/officeDocument/2006/relationships/slideLayout" Target="../slideLayouts/slideLayout62.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1F696672-4053-40B2-8D5A-353AB7048B49}"/>
              </a:ext>
            </a:extLst>
          </p:cNvPr>
          <p:cNvSpPr>
            <a:spLocks noGrp="1"/>
          </p:cNvSpPr>
          <p:nvPr>
            <p:ph type="title"/>
          </p:nvPr>
        </p:nvSpPr>
        <p:spPr>
          <a:xfrm>
            <a:off x="1066800" y="365125"/>
            <a:ext cx="10058400" cy="1325563"/>
          </a:xfrm>
          <a:prstGeom prst="rect">
            <a:avLst/>
          </a:prstGeom>
        </p:spPr>
        <p:txBody>
          <a:bodyPr vert="horz" lIns="91440" tIns="45720" rIns="91440" bIns="45720" rtlCol="0" anchor="b" anchorCtr="0">
            <a:normAutofit/>
          </a:bodyPr>
          <a:lstStyle/>
          <a:p>
            <a:r>
              <a:rPr lang="en-US"/>
              <a:t>[Click </a:t>
            </a:r>
            <a:r>
              <a:rPr lang="en-US" dirty="0"/>
              <a:t>to edit Master </a:t>
            </a:r>
            <a:r>
              <a:rPr lang="en-US"/>
              <a:t>title style]</a:t>
            </a:r>
            <a:endParaRPr lang="en-US" dirty="0"/>
          </a:p>
        </p:txBody>
      </p:sp>
      <p:sp>
        <p:nvSpPr>
          <p:cNvPr id="3" name="Text Placeholder 2">
            <a:extLst>
              <a:ext uri="{FF2B5EF4-FFF2-40B4-BE49-F238E27FC236}">
                <a16:creationId xmlns:a16="http://schemas.microsoft.com/office/drawing/2014/main" xmlns="" id="{0669E07F-966D-40C4-889D-88FA8BC10479}"/>
              </a:ext>
            </a:extLst>
          </p:cNvPr>
          <p:cNvSpPr>
            <a:spLocks noGrp="1"/>
          </p:cNvSpPr>
          <p:nvPr>
            <p:ph type="body" idx="1"/>
          </p:nvPr>
        </p:nvSpPr>
        <p:spPr>
          <a:xfrm>
            <a:off x="1066800" y="2254827"/>
            <a:ext cx="10058400" cy="3922136"/>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398251081"/>
      </p:ext>
    </p:extLst>
  </p:cSld>
  <p:clrMap bg1="lt1" tx1="dk1" bg2="lt2" tx2="dk2" accent1="accent1" accent2="accent2" accent3="accent3" accent4="accent4" accent5="accent5" accent6="accent6" hlink="hlink" folHlink="folHlink"/>
  <p:sldLayoutIdLst>
    <p:sldLayoutId id="2147483649" r:id="rId1"/>
    <p:sldLayoutId id="2147483710" r:id="rId2"/>
    <p:sldLayoutId id="2147483725" r:id="rId3"/>
    <p:sldLayoutId id="2147483727" r:id="rId4"/>
    <p:sldLayoutId id="2147483724" r:id="rId5"/>
    <p:sldLayoutId id="2147483728" r:id="rId6"/>
    <p:sldLayoutId id="2147483721" r:id="rId7"/>
    <p:sldLayoutId id="2147483681" r:id="rId8"/>
    <p:sldLayoutId id="2147483682" r:id="rId9"/>
    <p:sldLayoutId id="2147483712" r:id="rId10"/>
    <p:sldLayoutId id="2147483723" r:id="rId11"/>
    <p:sldLayoutId id="2147483714" r:id="rId12"/>
    <p:sldLayoutId id="2147483713" r:id="rId13"/>
    <p:sldLayoutId id="2147483719" r:id="rId14"/>
    <p:sldLayoutId id="2147483650" r:id="rId15"/>
    <p:sldLayoutId id="2147483679" r:id="rId16"/>
    <p:sldLayoutId id="2147483666" r:id="rId17"/>
    <p:sldLayoutId id="2147483667" r:id="rId18"/>
    <p:sldLayoutId id="2147483680" r:id="rId19"/>
    <p:sldLayoutId id="2147483668" r:id="rId20"/>
    <p:sldLayoutId id="2147483691" r:id="rId21"/>
    <p:sldLayoutId id="2147483669" r:id="rId22"/>
    <p:sldLayoutId id="2147483690" r:id="rId23"/>
    <p:sldLayoutId id="2147483662" r:id="rId24"/>
    <p:sldLayoutId id="2147483651" r:id="rId25"/>
    <p:sldLayoutId id="2147483692" r:id="rId26"/>
    <p:sldLayoutId id="2147483706" r:id="rId27"/>
    <p:sldLayoutId id="2147483652" r:id="rId28"/>
    <p:sldLayoutId id="2147483717" r:id="rId29"/>
    <p:sldLayoutId id="2147483653" r:id="rId30"/>
    <p:sldLayoutId id="2147483674" r:id="rId31"/>
    <p:sldLayoutId id="2147483684" r:id="rId32"/>
    <p:sldLayoutId id="2147483685" r:id="rId33"/>
    <p:sldLayoutId id="2147483688" r:id="rId34"/>
    <p:sldLayoutId id="2147483689" r:id="rId35"/>
    <p:sldLayoutId id="2147483697" r:id="rId36"/>
    <p:sldLayoutId id="2147483698" r:id="rId37"/>
    <p:sldLayoutId id="2147483686" r:id="rId38"/>
    <p:sldLayoutId id="2147483654" r:id="rId39"/>
    <p:sldLayoutId id="2147483675" r:id="rId40"/>
    <p:sldLayoutId id="2147483660" r:id="rId41"/>
    <p:sldLayoutId id="2147483661" r:id="rId42"/>
    <p:sldLayoutId id="2147483670" r:id="rId43"/>
    <p:sldLayoutId id="2147483696" r:id="rId44"/>
    <p:sldLayoutId id="2147483702" r:id="rId45"/>
    <p:sldLayoutId id="2147483671" r:id="rId46"/>
    <p:sldLayoutId id="2147483701" r:id="rId47"/>
    <p:sldLayoutId id="2147483672" r:id="rId48"/>
    <p:sldLayoutId id="2147483700" r:id="rId49"/>
    <p:sldLayoutId id="2147483673" r:id="rId50"/>
    <p:sldLayoutId id="2147483699" r:id="rId51"/>
    <p:sldLayoutId id="2147483656" r:id="rId52"/>
    <p:sldLayoutId id="2147483657" r:id="rId53"/>
    <p:sldLayoutId id="2147483655" r:id="rId54"/>
    <p:sldLayoutId id="2147483718" r:id="rId55"/>
    <p:sldLayoutId id="2147483658" r:id="rId56"/>
    <p:sldLayoutId id="2147483659" r:id="rId57"/>
    <p:sldLayoutId id="2147483676" r:id="rId58"/>
    <p:sldLayoutId id="2147483663" r:id="rId59"/>
    <p:sldLayoutId id="2147483664" r:id="rId60"/>
    <p:sldLayoutId id="2147483665" r:id="rId61"/>
    <p:sldLayoutId id="2147483678" r:id="rId62"/>
    <p:sldLayoutId id="2147483705" r:id="rId63"/>
    <p:sldLayoutId id="2147483704" r:id="rId64"/>
    <p:sldLayoutId id="2147483703" r:id="rId65"/>
    <p:sldLayoutId id="2147483677" r:id="rId66"/>
    <p:sldLayoutId id="2147483683" r:id="rId67"/>
    <p:sldLayoutId id="2147483707" r:id="rId68"/>
    <p:sldLayoutId id="2147483708" r:id="rId69"/>
    <p:sldLayoutId id="2147483715" r:id="rId70"/>
  </p:sldLayoutIdLst>
  <p:txStyles>
    <p:titleStyle>
      <a:lvl1pPr algn="l" defTabSz="914400" rtl="0" eaLnBrk="1" latinLnBrk="0" hangingPunct="1">
        <a:lnSpc>
          <a:spcPct val="90000"/>
        </a:lnSpc>
        <a:spcBef>
          <a:spcPct val="0"/>
        </a:spcBef>
        <a:buNone/>
        <a:defRPr sz="4400" b="1" kern="1200" spc="-200" baseline="0">
          <a:solidFill>
            <a:schemeClr val="tx1"/>
          </a:solidFill>
          <a:latin typeface="+mj-lt"/>
          <a:ea typeface="+mj-ea"/>
          <a:cs typeface="+mj-cs"/>
        </a:defRPr>
      </a:lvl1pPr>
    </p:titleStyle>
    <p:bodyStyle>
      <a:lvl1pPr marL="365760" indent="-365760" algn="l" defTabSz="914400" rtl="0" eaLnBrk="1" latinLnBrk="0" hangingPunct="1">
        <a:lnSpc>
          <a:spcPct val="100000"/>
        </a:lnSpc>
        <a:spcBef>
          <a:spcPts val="1200"/>
        </a:spcBef>
        <a:spcAft>
          <a:spcPts val="1200"/>
        </a:spcAft>
        <a:buClr>
          <a:schemeClr val="accent4"/>
        </a:buClr>
        <a:buFont typeface="Wingdings" panose="05000000000000000000" pitchFamily="2" charset="2"/>
        <a:buChar char="§"/>
        <a:defRPr sz="2400" kern="1200">
          <a:solidFill>
            <a:schemeClr val="tx2"/>
          </a:solidFill>
          <a:latin typeface="Helvetica" panose="020B0604020202020204" pitchFamily="34" charset="0"/>
          <a:ea typeface="+mn-ea"/>
          <a:cs typeface="Helvetica" panose="020B0604020202020204" pitchFamily="34" charset="0"/>
        </a:defRPr>
      </a:lvl1pPr>
      <a:lvl2pPr marL="731520" indent="-365760" algn="l" defTabSz="914400" rtl="0" eaLnBrk="1" latinLnBrk="0" hangingPunct="1">
        <a:lnSpc>
          <a:spcPct val="100000"/>
        </a:lnSpc>
        <a:spcBef>
          <a:spcPts val="1200"/>
        </a:spcBef>
        <a:spcAft>
          <a:spcPts val="1200"/>
        </a:spcAft>
        <a:buClr>
          <a:schemeClr val="accent4"/>
        </a:buClr>
        <a:buFont typeface="HGGothicE" panose="020B0909000000000000" pitchFamily="49" charset="-128"/>
        <a:buChar char="-"/>
        <a:defRPr sz="2400" kern="1200">
          <a:solidFill>
            <a:schemeClr val="tx2"/>
          </a:solidFill>
          <a:latin typeface="Helvetica" panose="020B0604020202020204" pitchFamily="34" charset="0"/>
          <a:ea typeface="+mn-ea"/>
          <a:cs typeface="Helvetica" panose="020B0604020202020204" pitchFamily="34" charset="0"/>
        </a:defRPr>
      </a:lvl2pPr>
      <a:lvl3pPr marL="1097280" indent="-365760" algn="l" defTabSz="914400" rtl="0" eaLnBrk="1" latinLnBrk="0" hangingPunct="1">
        <a:lnSpc>
          <a:spcPct val="100000"/>
        </a:lnSpc>
        <a:spcBef>
          <a:spcPts val="1200"/>
        </a:spcBef>
        <a:spcAft>
          <a:spcPts val="1200"/>
        </a:spcAft>
        <a:buClr>
          <a:schemeClr val="accent4"/>
        </a:buClr>
        <a:buFont typeface="HGGothicE" panose="020B0909000000000000" pitchFamily="49" charset="-128"/>
        <a:buChar char="-"/>
        <a:defRPr sz="2400" kern="1200">
          <a:solidFill>
            <a:schemeClr val="tx2"/>
          </a:solidFill>
          <a:latin typeface="Helvetica" panose="020B0604020202020204" pitchFamily="34" charset="0"/>
          <a:ea typeface="+mn-ea"/>
          <a:cs typeface="Helvetica" panose="020B0604020202020204" pitchFamily="34" charset="0"/>
        </a:defRPr>
      </a:lvl3pPr>
      <a:lvl4pPr marL="1463040" indent="-365760" algn="l" defTabSz="914400" rtl="0" eaLnBrk="1" latinLnBrk="0" hangingPunct="1">
        <a:lnSpc>
          <a:spcPct val="100000"/>
        </a:lnSpc>
        <a:spcBef>
          <a:spcPts val="1200"/>
        </a:spcBef>
        <a:spcAft>
          <a:spcPts val="1200"/>
        </a:spcAft>
        <a:buClr>
          <a:schemeClr val="accent4"/>
        </a:buClr>
        <a:buFont typeface="HGGothicE" panose="020B0909000000000000" pitchFamily="49" charset="-128"/>
        <a:buChar char="-"/>
        <a:defRPr sz="2400" kern="1200">
          <a:solidFill>
            <a:schemeClr val="tx2"/>
          </a:solidFill>
          <a:latin typeface="Helvetica" panose="020B0604020202020204" pitchFamily="34" charset="0"/>
          <a:ea typeface="+mn-ea"/>
          <a:cs typeface="Helvetica" panose="020B0604020202020204" pitchFamily="34" charset="0"/>
        </a:defRPr>
      </a:lvl4pPr>
      <a:lvl5pPr marL="1828800" indent="-365760" algn="l" defTabSz="914400" rtl="0" eaLnBrk="1" latinLnBrk="0" hangingPunct="1">
        <a:lnSpc>
          <a:spcPct val="100000"/>
        </a:lnSpc>
        <a:spcBef>
          <a:spcPts val="1200"/>
        </a:spcBef>
        <a:spcAft>
          <a:spcPts val="1200"/>
        </a:spcAft>
        <a:buClr>
          <a:schemeClr val="accent4"/>
        </a:buClr>
        <a:buFont typeface="HGGothicE" panose="020B0909000000000000" pitchFamily="49" charset="-128"/>
        <a:buChar char="-"/>
        <a:defRPr sz="2400" kern="1200">
          <a:solidFill>
            <a:schemeClr val="tx2"/>
          </a:solidFill>
          <a:latin typeface="Helvetica" panose="020B0604020202020204" pitchFamily="34" charset="0"/>
          <a:ea typeface="+mn-ea"/>
          <a:cs typeface="Helvetica"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3" Type="http://schemas.openxmlformats.org/officeDocument/2006/relationships/hyperlink" Target="https://dspace.mit.edu/handle/1721.1/107831" TargetMode="External"/><Relationship Id="rId4" Type="http://schemas.openxmlformats.org/officeDocument/2006/relationships/hyperlink" Target="https://www.w3.org/2016/Talks/0414_WWW-WoT_MC/#(1)" TargetMode="External"/><Relationship Id="rId1" Type="http://schemas.openxmlformats.org/officeDocument/2006/relationships/slideLayout" Target="../slideLayouts/slideLayout16.xml"/><Relationship Id="rId2" Type="http://schemas.openxmlformats.org/officeDocument/2006/relationships/hyperlink" Target="https://www.w3.org/WAI/APA/wiki/Web_of_Things"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7.xml"/><Relationship Id="rId2" Type="http://schemas.openxmlformats.org/officeDocument/2006/relationships/hyperlink" Target="mailto:gcoleman@paciellogroup.com"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reeform 9" descr="The Paciello Group">
            <a:extLst>
              <a:ext uri="{FF2B5EF4-FFF2-40B4-BE49-F238E27FC236}">
                <a16:creationId xmlns:a16="http://schemas.microsoft.com/office/drawing/2014/main" xmlns="" id="{6B5C4B47-0C11-40B2-93D2-7EADF7C0D9B7}"/>
              </a:ext>
            </a:extLst>
          </p:cNvPr>
          <p:cNvSpPr>
            <a:spLocks noEditPoints="1"/>
          </p:cNvSpPr>
          <p:nvPr/>
        </p:nvSpPr>
        <p:spPr bwMode="auto">
          <a:xfrm>
            <a:off x="8195588" y="6110103"/>
            <a:ext cx="3721100" cy="546100"/>
          </a:xfrm>
          <a:custGeom>
            <a:avLst/>
            <a:gdLst>
              <a:gd name="T0" fmla="*/ 601 w 2344"/>
              <a:gd name="T1" fmla="*/ 161 h 344"/>
              <a:gd name="T2" fmla="*/ 623 w 2344"/>
              <a:gd name="T3" fmla="*/ 109 h 344"/>
              <a:gd name="T4" fmla="*/ 651 w 2344"/>
              <a:gd name="T5" fmla="*/ 109 h 344"/>
              <a:gd name="T6" fmla="*/ 803 w 2344"/>
              <a:gd name="T7" fmla="*/ 195 h 344"/>
              <a:gd name="T8" fmla="*/ 877 w 2344"/>
              <a:gd name="T9" fmla="*/ 151 h 344"/>
              <a:gd name="T10" fmla="*/ 831 w 2344"/>
              <a:gd name="T11" fmla="*/ 109 h 344"/>
              <a:gd name="T12" fmla="*/ 843 w 2344"/>
              <a:gd name="T13" fmla="*/ 153 h 344"/>
              <a:gd name="T14" fmla="*/ 959 w 2344"/>
              <a:gd name="T15" fmla="*/ 217 h 344"/>
              <a:gd name="T16" fmla="*/ 1129 w 2344"/>
              <a:gd name="T17" fmla="*/ 155 h 344"/>
              <a:gd name="T18" fmla="*/ 1069 w 2344"/>
              <a:gd name="T19" fmla="*/ 105 h 344"/>
              <a:gd name="T20" fmla="*/ 1005 w 2344"/>
              <a:gd name="T21" fmla="*/ 187 h 344"/>
              <a:gd name="T22" fmla="*/ 1093 w 2344"/>
              <a:gd name="T23" fmla="*/ 239 h 344"/>
              <a:gd name="T24" fmla="*/ 1087 w 2344"/>
              <a:gd name="T25" fmla="*/ 207 h 344"/>
              <a:gd name="T26" fmla="*/ 1039 w 2344"/>
              <a:gd name="T27" fmla="*/ 173 h 344"/>
              <a:gd name="T28" fmla="*/ 1093 w 2344"/>
              <a:gd name="T29" fmla="*/ 147 h 344"/>
              <a:gd name="T30" fmla="*/ 1307 w 2344"/>
              <a:gd name="T31" fmla="*/ 185 h 344"/>
              <a:gd name="T32" fmla="*/ 1243 w 2344"/>
              <a:gd name="T33" fmla="*/ 211 h 344"/>
              <a:gd name="T34" fmla="*/ 1447 w 2344"/>
              <a:gd name="T35" fmla="*/ 109 h 344"/>
              <a:gd name="T36" fmla="*/ 1577 w 2344"/>
              <a:gd name="T37" fmla="*/ 117 h 344"/>
              <a:gd name="T38" fmla="*/ 1569 w 2344"/>
              <a:gd name="T39" fmla="*/ 223 h 344"/>
              <a:gd name="T40" fmla="*/ 1669 w 2344"/>
              <a:gd name="T41" fmla="*/ 213 h 344"/>
              <a:gd name="T42" fmla="*/ 1643 w 2344"/>
              <a:gd name="T43" fmla="*/ 111 h 344"/>
              <a:gd name="T44" fmla="*/ 1589 w 2344"/>
              <a:gd name="T45" fmla="*/ 195 h 344"/>
              <a:gd name="T46" fmla="*/ 1615 w 2344"/>
              <a:gd name="T47" fmla="*/ 135 h 344"/>
              <a:gd name="T48" fmla="*/ 1635 w 2344"/>
              <a:gd name="T49" fmla="*/ 205 h 344"/>
              <a:gd name="T50" fmla="*/ 1790 w 2344"/>
              <a:gd name="T51" fmla="*/ 209 h 344"/>
              <a:gd name="T52" fmla="*/ 1731 w 2344"/>
              <a:gd name="T53" fmla="*/ 207 h 344"/>
              <a:gd name="T54" fmla="*/ 1735 w 2344"/>
              <a:gd name="T55" fmla="*/ 133 h 344"/>
              <a:gd name="T56" fmla="*/ 1816 w 2344"/>
              <a:gd name="T57" fmla="*/ 149 h 344"/>
              <a:gd name="T58" fmla="*/ 1760 w 2344"/>
              <a:gd name="T59" fmla="*/ 105 h 344"/>
              <a:gd name="T60" fmla="*/ 1699 w 2344"/>
              <a:gd name="T61" fmla="*/ 187 h 344"/>
              <a:gd name="T62" fmla="*/ 1780 w 2344"/>
              <a:gd name="T63" fmla="*/ 239 h 344"/>
              <a:gd name="T64" fmla="*/ 1926 w 2344"/>
              <a:gd name="T65" fmla="*/ 177 h 344"/>
              <a:gd name="T66" fmla="*/ 1942 w 2344"/>
              <a:gd name="T67" fmla="*/ 123 h 344"/>
              <a:gd name="T68" fmla="*/ 1900 w 2344"/>
              <a:gd name="T69" fmla="*/ 187 h 344"/>
              <a:gd name="T70" fmla="*/ 1926 w 2344"/>
              <a:gd name="T71" fmla="*/ 231 h 344"/>
              <a:gd name="T72" fmla="*/ 1932 w 2344"/>
              <a:gd name="T73" fmla="*/ 179 h 344"/>
              <a:gd name="T74" fmla="*/ 1922 w 2344"/>
              <a:gd name="T75" fmla="*/ 137 h 344"/>
              <a:gd name="T76" fmla="*/ 2012 w 2344"/>
              <a:gd name="T77" fmla="*/ 107 h 344"/>
              <a:gd name="T78" fmla="*/ 1968 w 2344"/>
              <a:gd name="T79" fmla="*/ 201 h 344"/>
              <a:gd name="T80" fmla="*/ 2064 w 2344"/>
              <a:gd name="T81" fmla="*/ 231 h 344"/>
              <a:gd name="T82" fmla="*/ 2072 w 2344"/>
              <a:gd name="T83" fmla="*/ 125 h 344"/>
              <a:gd name="T84" fmla="*/ 2002 w 2344"/>
              <a:gd name="T85" fmla="*/ 215 h 344"/>
              <a:gd name="T86" fmla="*/ 2002 w 2344"/>
              <a:gd name="T87" fmla="*/ 133 h 344"/>
              <a:gd name="T88" fmla="*/ 2064 w 2344"/>
              <a:gd name="T89" fmla="*/ 155 h 344"/>
              <a:gd name="T90" fmla="*/ 2026 w 2344"/>
              <a:gd name="T91" fmla="*/ 223 h 344"/>
              <a:gd name="T92" fmla="*/ 2162 w 2344"/>
              <a:gd name="T93" fmla="*/ 223 h 344"/>
              <a:gd name="T94" fmla="*/ 2108 w 2344"/>
              <a:gd name="T95" fmla="*/ 193 h 344"/>
              <a:gd name="T96" fmla="*/ 2162 w 2344"/>
              <a:gd name="T97" fmla="*/ 243 h 344"/>
              <a:gd name="T98" fmla="*/ 2192 w 2344"/>
              <a:gd name="T99" fmla="*/ 109 h 344"/>
              <a:gd name="T100" fmla="*/ 2322 w 2344"/>
              <a:gd name="T101" fmla="*/ 185 h 344"/>
              <a:gd name="T102" fmla="*/ 2330 w 2344"/>
              <a:gd name="T103" fmla="*/ 117 h 344"/>
              <a:gd name="T104" fmla="*/ 2308 w 2344"/>
              <a:gd name="T105" fmla="*/ 127 h 344"/>
              <a:gd name="T106" fmla="*/ 2298 w 2344"/>
              <a:gd name="T107" fmla="*/ 171 h 344"/>
              <a:gd name="T108" fmla="*/ 52 w 2344"/>
              <a:gd name="T109" fmla="*/ 54 h 344"/>
              <a:gd name="T110" fmla="*/ 2 w 2344"/>
              <a:gd name="T111" fmla="*/ 209 h 344"/>
              <a:gd name="T112" fmla="*/ 122 w 2344"/>
              <a:gd name="T113" fmla="*/ 199 h 344"/>
              <a:gd name="T114" fmla="*/ 98 w 2344"/>
              <a:gd name="T115" fmla="*/ 93 h 344"/>
              <a:gd name="T116" fmla="*/ 232 w 2344"/>
              <a:gd name="T117" fmla="*/ 52 h 344"/>
              <a:gd name="T118" fmla="*/ 260 w 2344"/>
              <a:gd name="T119" fmla="*/ 173 h 344"/>
              <a:gd name="T120" fmla="*/ 338 w 2344"/>
              <a:gd name="T121" fmla="*/ 278 h 344"/>
              <a:gd name="T122" fmla="*/ 340 w 2344"/>
              <a:gd name="T123" fmla="*/ 97 h 344"/>
              <a:gd name="T124" fmla="*/ 200 w 2344"/>
              <a:gd name="T125" fmla="*/ 0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344" h="344">
                <a:moveTo>
                  <a:pt x="400" y="127"/>
                </a:moveTo>
                <a:lnTo>
                  <a:pt x="440" y="127"/>
                </a:lnTo>
                <a:lnTo>
                  <a:pt x="440" y="239"/>
                </a:lnTo>
                <a:lnTo>
                  <a:pt x="464" y="239"/>
                </a:lnTo>
                <a:lnTo>
                  <a:pt x="464" y="127"/>
                </a:lnTo>
                <a:lnTo>
                  <a:pt x="504" y="127"/>
                </a:lnTo>
                <a:lnTo>
                  <a:pt x="504" y="109"/>
                </a:lnTo>
                <a:lnTo>
                  <a:pt x="400" y="109"/>
                </a:lnTo>
                <a:lnTo>
                  <a:pt x="400" y="127"/>
                </a:lnTo>
                <a:close/>
                <a:moveTo>
                  <a:pt x="601" y="161"/>
                </a:moveTo>
                <a:lnTo>
                  <a:pt x="542" y="161"/>
                </a:lnTo>
                <a:lnTo>
                  <a:pt x="542" y="109"/>
                </a:lnTo>
                <a:lnTo>
                  <a:pt x="520" y="109"/>
                </a:lnTo>
                <a:lnTo>
                  <a:pt x="520" y="239"/>
                </a:lnTo>
                <a:lnTo>
                  <a:pt x="542" y="239"/>
                </a:lnTo>
                <a:lnTo>
                  <a:pt x="542" y="181"/>
                </a:lnTo>
                <a:lnTo>
                  <a:pt x="601" y="181"/>
                </a:lnTo>
                <a:lnTo>
                  <a:pt x="601" y="239"/>
                </a:lnTo>
                <a:lnTo>
                  <a:pt x="623" y="239"/>
                </a:lnTo>
                <a:lnTo>
                  <a:pt x="623" y="109"/>
                </a:lnTo>
                <a:lnTo>
                  <a:pt x="601" y="109"/>
                </a:lnTo>
                <a:lnTo>
                  <a:pt x="601" y="161"/>
                </a:lnTo>
                <a:close/>
                <a:moveTo>
                  <a:pt x="675" y="181"/>
                </a:moveTo>
                <a:lnTo>
                  <a:pt x="739" y="181"/>
                </a:lnTo>
                <a:lnTo>
                  <a:pt x="739" y="163"/>
                </a:lnTo>
                <a:lnTo>
                  <a:pt x="675" y="163"/>
                </a:lnTo>
                <a:lnTo>
                  <a:pt x="675" y="127"/>
                </a:lnTo>
                <a:lnTo>
                  <a:pt x="745" y="127"/>
                </a:lnTo>
                <a:lnTo>
                  <a:pt x="745" y="109"/>
                </a:lnTo>
                <a:lnTo>
                  <a:pt x="651" y="109"/>
                </a:lnTo>
                <a:lnTo>
                  <a:pt x="651" y="239"/>
                </a:lnTo>
                <a:lnTo>
                  <a:pt x="745" y="239"/>
                </a:lnTo>
                <a:lnTo>
                  <a:pt x="745" y="219"/>
                </a:lnTo>
                <a:lnTo>
                  <a:pt x="675" y="219"/>
                </a:lnTo>
                <a:lnTo>
                  <a:pt x="675" y="181"/>
                </a:lnTo>
                <a:close/>
                <a:moveTo>
                  <a:pt x="831" y="109"/>
                </a:moveTo>
                <a:lnTo>
                  <a:pt x="769" y="109"/>
                </a:lnTo>
                <a:lnTo>
                  <a:pt x="769" y="239"/>
                </a:lnTo>
                <a:lnTo>
                  <a:pt x="803" y="239"/>
                </a:lnTo>
                <a:lnTo>
                  <a:pt x="803" y="195"/>
                </a:lnTo>
                <a:lnTo>
                  <a:pt x="831" y="195"/>
                </a:lnTo>
                <a:lnTo>
                  <a:pt x="831" y="195"/>
                </a:lnTo>
                <a:lnTo>
                  <a:pt x="841" y="195"/>
                </a:lnTo>
                <a:lnTo>
                  <a:pt x="849" y="193"/>
                </a:lnTo>
                <a:lnTo>
                  <a:pt x="857" y="191"/>
                </a:lnTo>
                <a:lnTo>
                  <a:pt x="865" y="185"/>
                </a:lnTo>
                <a:lnTo>
                  <a:pt x="869" y="179"/>
                </a:lnTo>
                <a:lnTo>
                  <a:pt x="873" y="171"/>
                </a:lnTo>
                <a:lnTo>
                  <a:pt x="877" y="161"/>
                </a:lnTo>
                <a:lnTo>
                  <a:pt x="877" y="151"/>
                </a:lnTo>
                <a:lnTo>
                  <a:pt x="877" y="151"/>
                </a:lnTo>
                <a:lnTo>
                  <a:pt x="875" y="139"/>
                </a:lnTo>
                <a:lnTo>
                  <a:pt x="873" y="131"/>
                </a:lnTo>
                <a:lnTo>
                  <a:pt x="869" y="123"/>
                </a:lnTo>
                <a:lnTo>
                  <a:pt x="863" y="117"/>
                </a:lnTo>
                <a:lnTo>
                  <a:pt x="855" y="113"/>
                </a:lnTo>
                <a:lnTo>
                  <a:pt x="847" y="111"/>
                </a:lnTo>
                <a:lnTo>
                  <a:pt x="839" y="109"/>
                </a:lnTo>
                <a:lnTo>
                  <a:pt x="831" y="109"/>
                </a:lnTo>
                <a:lnTo>
                  <a:pt x="831" y="109"/>
                </a:lnTo>
                <a:close/>
                <a:moveTo>
                  <a:pt x="825" y="169"/>
                </a:moveTo>
                <a:lnTo>
                  <a:pt x="803" y="169"/>
                </a:lnTo>
                <a:lnTo>
                  <a:pt x="803" y="135"/>
                </a:lnTo>
                <a:lnTo>
                  <a:pt x="825" y="135"/>
                </a:lnTo>
                <a:lnTo>
                  <a:pt x="825" y="135"/>
                </a:lnTo>
                <a:lnTo>
                  <a:pt x="833" y="137"/>
                </a:lnTo>
                <a:lnTo>
                  <a:pt x="837" y="139"/>
                </a:lnTo>
                <a:lnTo>
                  <a:pt x="841" y="145"/>
                </a:lnTo>
                <a:lnTo>
                  <a:pt x="843" y="153"/>
                </a:lnTo>
                <a:lnTo>
                  <a:pt x="843" y="153"/>
                </a:lnTo>
                <a:lnTo>
                  <a:pt x="841" y="161"/>
                </a:lnTo>
                <a:lnTo>
                  <a:pt x="837" y="165"/>
                </a:lnTo>
                <a:lnTo>
                  <a:pt x="833" y="169"/>
                </a:lnTo>
                <a:lnTo>
                  <a:pt x="825" y="169"/>
                </a:lnTo>
                <a:lnTo>
                  <a:pt x="825" y="169"/>
                </a:lnTo>
                <a:close/>
                <a:moveTo>
                  <a:pt x="921" y="109"/>
                </a:moveTo>
                <a:lnTo>
                  <a:pt x="873" y="239"/>
                </a:lnTo>
                <a:lnTo>
                  <a:pt x="907" y="239"/>
                </a:lnTo>
                <a:lnTo>
                  <a:pt x="915" y="217"/>
                </a:lnTo>
                <a:lnTo>
                  <a:pt x="959" y="217"/>
                </a:lnTo>
                <a:lnTo>
                  <a:pt x="967" y="239"/>
                </a:lnTo>
                <a:lnTo>
                  <a:pt x="1003" y="239"/>
                </a:lnTo>
                <a:lnTo>
                  <a:pt x="955" y="109"/>
                </a:lnTo>
                <a:lnTo>
                  <a:pt x="921" y="109"/>
                </a:lnTo>
                <a:close/>
                <a:moveTo>
                  <a:pt x="923" y="191"/>
                </a:moveTo>
                <a:lnTo>
                  <a:pt x="937" y="145"/>
                </a:lnTo>
                <a:lnTo>
                  <a:pt x="937" y="145"/>
                </a:lnTo>
                <a:lnTo>
                  <a:pt x="953" y="191"/>
                </a:lnTo>
                <a:lnTo>
                  <a:pt x="923" y="191"/>
                </a:lnTo>
                <a:close/>
                <a:moveTo>
                  <a:pt x="1129" y="155"/>
                </a:moveTo>
                <a:lnTo>
                  <a:pt x="1129" y="155"/>
                </a:lnTo>
                <a:lnTo>
                  <a:pt x="1127" y="145"/>
                </a:lnTo>
                <a:lnTo>
                  <a:pt x="1123" y="135"/>
                </a:lnTo>
                <a:lnTo>
                  <a:pt x="1117" y="125"/>
                </a:lnTo>
                <a:lnTo>
                  <a:pt x="1109" y="119"/>
                </a:lnTo>
                <a:lnTo>
                  <a:pt x="1101" y="113"/>
                </a:lnTo>
                <a:lnTo>
                  <a:pt x="1091" y="109"/>
                </a:lnTo>
                <a:lnTo>
                  <a:pt x="1079" y="107"/>
                </a:lnTo>
                <a:lnTo>
                  <a:pt x="1069" y="105"/>
                </a:lnTo>
                <a:lnTo>
                  <a:pt x="1069" y="105"/>
                </a:lnTo>
                <a:lnTo>
                  <a:pt x="1055" y="107"/>
                </a:lnTo>
                <a:lnTo>
                  <a:pt x="1043" y="111"/>
                </a:lnTo>
                <a:lnTo>
                  <a:pt x="1031" y="117"/>
                </a:lnTo>
                <a:lnTo>
                  <a:pt x="1023" y="125"/>
                </a:lnTo>
                <a:lnTo>
                  <a:pt x="1015" y="135"/>
                </a:lnTo>
                <a:lnTo>
                  <a:pt x="1009" y="147"/>
                </a:lnTo>
                <a:lnTo>
                  <a:pt x="1005" y="161"/>
                </a:lnTo>
                <a:lnTo>
                  <a:pt x="1005" y="175"/>
                </a:lnTo>
                <a:lnTo>
                  <a:pt x="1005" y="175"/>
                </a:lnTo>
                <a:lnTo>
                  <a:pt x="1005" y="187"/>
                </a:lnTo>
                <a:lnTo>
                  <a:pt x="1009" y="201"/>
                </a:lnTo>
                <a:lnTo>
                  <a:pt x="1015" y="213"/>
                </a:lnTo>
                <a:lnTo>
                  <a:pt x="1023" y="223"/>
                </a:lnTo>
                <a:lnTo>
                  <a:pt x="1031" y="231"/>
                </a:lnTo>
                <a:lnTo>
                  <a:pt x="1043" y="237"/>
                </a:lnTo>
                <a:lnTo>
                  <a:pt x="1055" y="241"/>
                </a:lnTo>
                <a:lnTo>
                  <a:pt x="1069" y="243"/>
                </a:lnTo>
                <a:lnTo>
                  <a:pt x="1069" y="243"/>
                </a:lnTo>
                <a:lnTo>
                  <a:pt x="1081" y="241"/>
                </a:lnTo>
                <a:lnTo>
                  <a:pt x="1093" y="239"/>
                </a:lnTo>
                <a:lnTo>
                  <a:pt x="1103" y="235"/>
                </a:lnTo>
                <a:lnTo>
                  <a:pt x="1111" y="229"/>
                </a:lnTo>
                <a:lnTo>
                  <a:pt x="1117" y="221"/>
                </a:lnTo>
                <a:lnTo>
                  <a:pt x="1123" y="211"/>
                </a:lnTo>
                <a:lnTo>
                  <a:pt x="1127" y="201"/>
                </a:lnTo>
                <a:lnTo>
                  <a:pt x="1129" y="189"/>
                </a:lnTo>
                <a:lnTo>
                  <a:pt x="1095" y="189"/>
                </a:lnTo>
                <a:lnTo>
                  <a:pt x="1095" y="189"/>
                </a:lnTo>
                <a:lnTo>
                  <a:pt x="1093" y="199"/>
                </a:lnTo>
                <a:lnTo>
                  <a:pt x="1087" y="207"/>
                </a:lnTo>
                <a:lnTo>
                  <a:pt x="1079" y="211"/>
                </a:lnTo>
                <a:lnTo>
                  <a:pt x="1069" y="213"/>
                </a:lnTo>
                <a:lnTo>
                  <a:pt x="1069" y="213"/>
                </a:lnTo>
                <a:lnTo>
                  <a:pt x="1061" y="211"/>
                </a:lnTo>
                <a:lnTo>
                  <a:pt x="1055" y="209"/>
                </a:lnTo>
                <a:lnTo>
                  <a:pt x="1049" y="205"/>
                </a:lnTo>
                <a:lnTo>
                  <a:pt x="1045" y="201"/>
                </a:lnTo>
                <a:lnTo>
                  <a:pt x="1041" y="189"/>
                </a:lnTo>
                <a:lnTo>
                  <a:pt x="1039" y="173"/>
                </a:lnTo>
                <a:lnTo>
                  <a:pt x="1039" y="173"/>
                </a:lnTo>
                <a:lnTo>
                  <a:pt x="1041" y="159"/>
                </a:lnTo>
                <a:lnTo>
                  <a:pt x="1045" y="147"/>
                </a:lnTo>
                <a:lnTo>
                  <a:pt x="1049" y="141"/>
                </a:lnTo>
                <a:lnTo>
                  <a:pt x="1055" y="139"/>
                </a:lnTo>
                <a:lnTo>
                  <a:pt x="1061" y="135"/>
                </a:lnTo>
                <a:lnTo>
                  <a:pt x="1069" y="135"/>
                </a:lnTo>
                <a:lnTo>
                  <a:pt x="1069" y="135"/>
                </a:lnTo>
                <a:lnTo>
                  <a:pt x="1079" y="137"/>
                </a:lnTo>
                <a:lnTo>
                  <a:pt x="1087" y="139"/>
                </a:lnTo>
                <a:lnTo>
                  <a:pt x="1093" y="147"/>
                </a:lnTo>
                <a:lnTo>
                  <a:pt x="1095" y="155"/>
                </a:lnTo>
                <a:lnTo>
                  <a:pt x="1095" y="155"/>
                </a:lnTo>
                <a:lnTo>
                  <a:pt x="1129" y="155"/>
                </a:lnTo>
                <a:close/>
                <a:moveTo>
                  <a:pt x="1149" y="239"/>
                </a:moveTo>
                <a:lnTo>
                  <a:pt x="1183" y="239"/>
                </a:lnTo>
                <a:lnTo>
                  <a:pt x="1183" y="109"/>
                </a:lnTo>
                <a:lnTo>
                  <a:pt x="1149" y="109"/>
                </a:lnTo>
                <a:lnTo>
                  <a:pt x="1149" y="239"/>
                </a:lnTo>
                <a:close/>
                <a:moveTo>
                  <a:pt x="1243" y="185"/>
                </a:moveTo>
                <a:lnTo>
                  <a:pt x="1307" y="185"/>
                </a:lnTo>
                <a:lnTo>
                  <a:pt x="1307" y="159"/>
                </a:lnTo>
                <a:lnTo>
                  <a:pt x="1243" y="159"/>
                </a:lnTo>
                <a:lnTo>
                  <a:pt x="1243" y="135"/>
                </a:lnTo>
                <a:lnTo>
                  <a:pt x="1313" y="135"/>
                </a:lnTo>
                <a:lnTo>
                  <a:pt x="1313" y="109"/>
                </a:lnTo>
                <a:lnTo>
                  <a:pt x="1209" y="109"/>
                </a:lnTo>
                <a:lnTo>
                  <a:pt x="1209" y="239"/>
                </a:lnTo>
                <a:lnTo>
                  <a:pt x="1313" y="239"/>
                </a:lnTo>
                <a:lnTo>
                  <a:pt x="1313" y="211"/>
                </a:lnTo>
                <a:lnTo>
                  <a:pt x="1243" y="211"/>
                </a:lnTo>
                <a:lnTo>
                  <a:pt x="1243" y="185"/>
                </a:lnTo>
                <a:close/>
                <a:moveTo>
                  <a:pt x="1371" y="109"/>
                </a:moveTo>
                <a:lnTo>
                  <a:pt x="1337" y="109"/>
                </a:lnTo>
                <a:lnTo>
                  <a:pt x="1337" y="239"/>
                </a:lnTo>
                <a:lnTo>
                  <a:pt x="1431" y="239"/>
                </a:lnTo>
                <a:lnTo>
                  <a:pt x="1431" y="211"/>
                </a:lnTo>
                <a:lnTo>
                  <a:pt x="1371" y="211"/>
                </a:lnTo>
                <a:lnTo>
                  <a:pt x="1371" y="109"/>
                </a:lnTo>
                <a:close/>
                <a:moveTo>
                  <a:pt x="1481" y="109"/>
                </a:moveTo>
                <a:lnTo>
                  <a:pt x="1447" y="109"/>
                </a:lnTo>
                <a:lnTo>
                  <a:pt x="1447" y="239"/>
                </a:lnTo>
                <a:lnTo>
                  <a:pt x="1541" y="239"/>
                </a:lnTo>
                <a:lnTo>
                  <a:pt x="1541" y="211"/>
                </a:lnTo>
                <a:lnTo>
                  <a:pt x="1481" y="211"/>
                </a:lnTo>
                <a:lnTo>
                  <a:pt x="1481" y="109"/>
                </a:lnTo>
                <a:close/>
                <a:moveTo>
                  <a:pt x="1615" y="105"/>
                </a:moveTo>
                <a:lnTo>
                  <a:pt x="1615" y="105"/>
                </a:lnTo>
                <a:lnTo>
                  <a:pt x="1601" y="107"/>
                </a:lnTo>
                <a:lnTo>
                  <a:pt x="1589" y="111"/>
                </a:lnTo>
                <a:lnTo>
                  <a:pt x="1577" y="117"/>
                </a:lnTo>
                <a:lnTo>
                  <a:pt x="1569" y="125"/>
                </a:lnTo>
                <a:lnTo>
                  <a:pt x="1561" y="135"/>
                </a:lnTo>
                <a:lnTo>
                  <a:pt x="1555" y="147"/>
                </a:lnTo>
                <a:lnTo>
                  <a:pt x="1553" y="159"/>
                </a:lnTo>
                <a:lnTo>
                  <a:pt x="1551" y="173"/>
                </a:lnTo>
                <a:lnTo>
                  <a:pt x="1551" y="173"/>
                </a:lnTo>
                <a:lnTo>
                  <a:pt x="1553" y="187"/>
                </a:lnTo>
                <a:lnTo>
                  <a:pt x="1555" y="201"/>
                </a:lnTo>
                <a:lnTo>
                  <a:pt x="1561" y="213"/>
                </a:lnTo>
                <a:lnTo>
                  <a:pt x="1569" y="223"/>
                </a:lnTo>
                <a:lnTo>
                  <a:pt x="1577" y="231"/>
                </a:lnTo>
                <a:lnTo>
                  <a:pt x="1589" y="237"/>
                </a:lnTo>
                <a:lnTo>
                  <a:pt x="1601" y="241"/>
                </a:lnTo>
                <a:lnTo>
                  <a:pt x="1615" y="243"/>
                </a:lnTo>
                <a:lnTo>
                  <a:pt x="1615" y="243"/>
                </a:lnTo>
                <a:lnTo>
                  <a:pt x="1629" y="241"/>
                </a:lnTo>
                <a:lnTo>
                  <a:pt x="1643" y="237"/>
                </a:lnTo>
                <a:lnTo>
                  <a:pt x="1653" y="231"/>
                </a:lnTo>
                <a:lnTo>
                  <a:pt x="1663" y="223"/>
                </a:lnTo>
                <a:lnTo>
                  <a:pt x="1669" y="213"/>
                </a:lnTo>
                <a:lnTo>
                  <a:pt x="1675" y="201"/>
                </a:lnTo>
                <a:lnTo>
                  <a:pt x="1679" y="187"/>
                </a:lnTo>
                <a:lnTo>
                  <a:pt x="1679" y="173"/>
                </a:lnTo>
                <a:lnTo>
                  <a:pt x="1679" y="173"/>
                </a:lnTo>
                <a:lnTo>
                  <a:pt x="1679" y="159"/>
                </a:lnTo>
                <a:lnTo>
                  <a:pt x="1675" y="147"/>
                </a:lnTo>
                <a:lnTo>
                  <a:pt x="1669" y="135"/>
                </a:lnTo>
                <a:lnTo>
                  <a:pt x="1663" y="125"/>
                </a:lnTo>
                <a:lnTo>
                  <a:pt x="1653" y="117"/>
                </a:lnTo>
                <a:lnTo>
                  <a:pt x="1643" y="111"/>
                </a:lnTo>
                <a:lnTo>
                  <a:pt x="1629" y="107"/>
                </a:lnTo>
                <a:lnTo>
                  <a:pt x="1615" y="105"/>
                </a:lnTo>
                <a:lnTo>
                  <a:pt x="1615" y="105"/>
                </a:lnTo>
                <a:close/>
                <a:moveTo>
                  <a:pt x="1615" y="213"/>
                </a:moveTo>
                <a:lnTo>
                  <a:pt x="1615" y="213"/>
                </a:lnTo>
                <a:lnTo>
                  <a:pt x="1607" y="211"/>
                </a:lnTo>
                <a:lnTo>
                  <a:pt x="1601" y="209"/>
                </a:lnTo>
                <a:lnTo>
                  <a:pt x="1597" y="205"/>
                </a:lnTo>
                <a:lnTo>
                  <a:pt x="1593" y="201"/>
                </a:lnTo>
                <a:lnTo>
                  <a:pt x="1589" y="195"/>
                </a:lnTo>
                <a:lnTo>
                  <a:pt x="1587" y="189"/>
                </a:lnTo>
                <a:lnTo>
                  <a:pt x="1585" y="173"/>
                </a:lnTo>
                <a:lnTo>
                  <a:pt x="1585" y="173"/>
                </a:lnTo>
                <a:lnTo>
                  <a:pt x="1587" y="159"/>
                </a:lnTo>
                <a:lnTo>
                  <a:pt x="1593" y="147"/>
                </a:lnTo>
                <a:lnTo>
                  <a:pt x="1597" y="141"/>
                </a:lnTo>
                <a:lnTo>
                  <a:pt x="1601" y="139"/>
                </a:lnTo>
                <a:lnTo>
                  <a:pt x="1607" y="135"/>
                </a:lnTo>
                <a:lnTo>
                  <a:pt x="1615" y="135"/>
                </a:lnTo>
                <a:lnTo>
                  <a:pt x="1615" y="135"/>
                </a:lnTo>
                <a:lnTo>
                  <a:pt x="1623" y="135"/>
                </a:lnTo>
                <a:lnTo>
                  <a:pt x="1629" y="139"/>
                </a:lnTo>
                <a:lnTo>
                  <a:pt x="1635" y="141"/>
                </a:lnTo>
                <a:lnTo>
                  <a:pt x="1639" y="147"/>
                </a:lnTo>
                <a:lnTo>
                  <a:pt x="1643" y="159"/>
                </a:lnTo>
                <a:lnTo>
                  <a:pt x="1645" y="173"/>
                </a:lnTo>
                <a:lnTo>
                  <a:pt x="1645" y="173"/>
                </a:lnTo>
                <a:lnTo>
                  <a:pt x="1643" y="189"/>
                </a:lnTo>
                <a:lnTo>
                  <a:pt x="1639" y="201"/>
                </a:lnTo>
                <a:lnTo>
                  <a:pt x="1635" y="205"/>
                </a:lnTo>
                <a:lnTo>
                  <a:pt x="1629" y="209"/>
                </a:lnTo>
                <a:lnTo>
                  <a:pt x="1623" y="211"/>
                </a:lnTo>
                <a:lnTo>
                  <a:pt x="1615" y="213"/>
                </a:lnTo>
                <a:lnTo>
                  <a:pt x="1615" y="213"/>
                </a:lnTo>
                <a:close/>
                <a:moveTo>
                  <a:pt x="1762" y="187"/>
                </a:moveTo>
                <a:lnTo>
                  <a:pt x="1796" y="187"/>
                </a:lnTo>
                <a:lnTo>
                  <a:pt x="1796" y="187"/>
                </a:lnTo>
                <a:lnTo>
                  <a:pt x="1796" y="195"/>
                </a:lnTo>
                <a:lnTo>
                  <a:pt x="1794" y="203"/>
                </a:lnTo>
                <a:lnTo>
                  <a:pt x="1790" y="209"/>
                </a:lnTo>
                <a:lnTo>
                  <a:pt x="1786" y="213"/>
                </a:lnTo>
                <a:lnTo>
                  <a:pt x="1782" y="217"/>
                </a:lnTo>
                <a:lnTo>
                  <a:pt x="1774" y="221"/>
                </a:lnTo>
                <a:lnTo>
                  <a:pt x="1768" y="223"/>
                </a:lnTo>
                <a:lnTo>
                  <a:pt x="1760" y="223"/>
                </a:lnTo>
                <a:lnTo>
                  <a:pt x="1760" y="223"/>
                </a:lnTo>
                <a:lnTo>
                  <a:pt x="1751" y="223"/>
                </a:lnTo>
                <a:lnTo>
                  <a:pt x="1743" y="219"/>
                </a:lnTo>
                <a:lnTo>
                  <a:pt x="1735" y="215"/>
                </a:lnTo>
                <a:lnTo>
                  <a:pt x="1731" y="207"/>
                </a:lnTo>
                <a:lnTo>
                  <a:pt x="1727" y="201"/>
                </a:lnTo>
                <a:lnTo>
                  <a:pt x="1723" y="191"/>
                </a:lnTo>
                <a:lnTo>
                  <a:pt x="1721" y="183"/>
                </a:lnTo>
                <a:lnTo>
                  <a:pt x="1721" y="173"/>
                </a:lnTo>
                <a:lnTo>
                  <a:pt x="1721" y="173"/>
                </a:lnTo>
                <a:lnTo>
                  <a:pt x="1721" y="165"/>
                </a:lnTo>
                <a:lnTo>
                  <a:pt x="1723" y="155"/>
                </a:lnTo>
                <a:lnTo>
                  <a:pt x="1727" y="147"/>
                </a:lnTo>
                <a:lnTo>
                  <a:pt x="1731" y="139"/>
                </a:lnTo>
                <a:lnTo>
                  <a:pt x="1735" y="133"/>
                </a:lnTo>
                <a:lnTo>
                  <a:pt x="1743" y="127"/>
                </a:lnTo>
                <a:lnTo>
                  <a:pt x="1751" y="125"/>
                </a:lnTo>
                <a:lnTo>
                  <a:pt x="1760" y="123"/>
                </a:lnTo>
                <a:lnTo>
                  <a:pt x="1760" y="123"/>
                </a:lnTo>
                <a:lnTo>
                  <a:pt x="1772" y="125"/>
                </a:lnTo>
                <a:lnTo>
                  <a:pt x="1782" y="131"/>
                </a:lnTo>
                <a:lnTo>
                  <a:pt x="1790" y="139"/>
                </a:lnTo>
                <a:lnTo>
                  <a:pt x="1792" y="143"/>
                </a:lnTo>
                <a:lnTo>
                  <a:pt x="1792" y="149"/>
                </a:lnTo>
                <a:lnTo>
                  <a:pt x="1816" y="149"/>
                </a:lnTo>
                <a:lnTo>
                  <a:pt x="1816" y="149"/>
                </a:lnTo>
                <a:lnTo>
                  <a:pt x="1812" y="139"/>
                </a:lnTo>
                <a:lnTo>
                  <a:pt x="1808" y="131"/>
                </a:lnTo>
                <a:lnTo>
                  <a:pt x="1804" y="123"/>
                </a:lnTo>
                <a:lnTo>
                  <a:pt x="1796" y="117"/>
                </a:lnTo>
                <a:lnTo>
                  <a:pt x="1788" y="111"/>
                </a:lnTo>
                <a:lnTo>
                  <a:pt x="1780" y="107"/>
                </a:lnTo>
                <a:lnTo>
                  <a:pt x="1770" y="105"/>
                </a:lnTo>
                <a:lnTo>
                  <a:pt x="1760" y="105"/>
                </a:lnTo>
                <a:lnTo>
                  <a:pt x="1760" y="105"/>
                </a:lnTo>
                <a:lnTo>
                  <a:pt x="1747" y="107"/>
                </a:lnTo>
                <a:lnTo>
                  <a:pt x="1735" y="111"/>
                </a:lnTo>
                <a:lnTo>
                  <a:pt x="1723" y="117"/>
                </a:lnTo>
                <a:lnTo>
                  <a:pt x="1715" y="125"/>
                </a:lnTo>
                <a:lnTo>
                  <a:pt x="1707" y="135"/>
                </a:lnTo>
                <a:lnTo>
                  <a:pt x="1703" y="147"/>
                </a:lnTo>
                <a:lnTo>
                  <a:pt x="1699" y="161"/>
                </a:lnTo>
                <a:lnTo>
                  <a:pt x="1699" y="173"/>
                </a:lnTo>
                <a:lnTo>
                  <a:pt x="1699" y="173"/>
                </a:lnTo>
                <a:lnTo>
                  <a:pt x="1699" y="187"/>
                </a:lnTo>
                <a:lnTo>
                  <a:pt x="1703" y="201"/>
                </a:lnTo>
                <a:lnTo>
                  <a:pt x="1707" y="213"/>
                </a:lnTo>
                <a:lnTo>
                  <a:pt x="1715" y="223"/>
                </a:lnTo>
                <a:lnTo>
                  <a:pt x="1723" y="231"/>
                </a:lnTo>
                <a:lnTo>
                  <a:pt x="1735" y="237"/>
                </a:lnTo>
                <a:lnTo>
                  <a:pt x="1747" y="241"/>
                </a:lnTo>
                <a:lnTo>
                  <a:pt x="1760" y="243"/>
                </a:lnTo>
                <a:lnTo>
                  <a:pt x="1760" y="243"/>
                </a:lnTo>
                <a:lnTo>
                  <a:pt x="1770" y="241"/>
                </a:lnTo>
                <a:lnTo>
                  <a:pt x="1780" y="239"/>
                </a:lnTo>
                <a:lnTo>
                  <a:pt x="1790" y="233"/>
                </a:lnTo>
                <a:lnTo>
                  <a:pt x="1798" y="225"/>
                </a:lnTo>
                <a:lnTo>
                  <a:pt x="1802" y="239"/>
                </a:lnTo>
                <a:lnTo>
                  <a:pt x="1816" y="239"/>
                </a:lnTo>
                <a:lnTo>
                  <a:pt x="1816" y="169"/>
                </a:lnTo>
                <a:lnTo>
                  <a:pt x="1762" y="169"/>
                </a:lnTo>
                <a:lnTo>
                  <a:pt x="1762" y="187"/>
                </a:lnTo>
                <a:close/>
                <a:moveTo>
                  <a:pt x="1926" y="177"/>
                </a:moveTo>
                <a:lnTo>
                  <a:pt x="1926" y="177"/>
                </a:lnTo>
                <a:lnTo>
                  <a:pt x="1926" y="177"/>
                </a:lnTo>
                <a:lnTo>
                  <a:pt x="1932" y="175"/>
                </a:lnTo>
                <a:lnTo>
                  <a:pt x="1938" y="169"/>
                </a:lnTo>
                <a:lnTo>
                  <a:pt x="1942" y="165"/>
                </a:lnTo>
                <a:lnTo>
                  <a:pt x="1944" y="159"/>
                </a:lnTo>
                <a:lnTo>
                  <a:pt x="1946" y="153"/>
                </a:lnTo>
                <a:lnTo>
                  <a:pt x="1948" y="143"/>
                </a:lnTo>
                <a:lnTo>
                  <a:pt x="1948" y="143"/>
                </a:lnTo>
                <a:lnTo>
                  <a:pt x="1946" y="135"/>
                </a:lnTo>
                <a:lnTo>
                  <a:pt x="1944" y="129"/>
                </a:lnTo>
                <a:lnTo>
                  <a:pt x="1942" y="123"/>
                </a:lnTo>
                <a:lnTo>
                  <a:pt x="1936" y="117"/>
                </a:lnTo>
                <a:lnTo>
                  <a:pt x="1930" y="113"/>
                </a:lnTo>
                <a:lnTo>
                  <a:pt x="1924" y="111"/>
                </a:lnTo>
                <a:lnTo>
                  <a:pt x="1914" y="109"/>
                </a:lnTo>
                <a:lnTo>
                  <a:pt x="1904" y="109"/>
                </a:lnTo>
                <a:lnTo>
                  <a:pt x="1844" y="109"/>
                </a:lnTo>
                <a:lnTo>
                  <a:pt x="1844" y="241"/>
                </a:lnTo>
                <a:lnTo>
                  <a:pt x="1866" y="241"/>
                </a:lnTo>
                <a:lnTo>
                  <a:pt x="1866" y="187"/>
                </a:lnTo>
                <a:lnTo>
                  <a:pt x="1900" y="187"/>
                </a:lnTo>
                <a:lnTo>
                  <a:pt x="1900" y="187"/>
                </a:lnTo>
                <a:lnTo>
                  <a:pt x="1906" y="187"/>
                </a:lnTo>
                <a:lnTo>
                  <a:pt x="1912" y="189"/>
                </a:lnTo>
                <a:lnTo>
                  <a:pt x="1916" y="191"/>
                </a:lnTo>
                <a:lnTo>
                  <a:pt x="1920" y="195"/>
                </a:lnTo>
                <a:lnTo>
                  <a:pt x="1922" y="199"/>
                </a:lnTo>
                <a:lnTo>
                  <a:pt x="1924" y="205"/>
                </a:lnTo>
                <a:lnTo>
                  <a:pt x="1926" y="221"/>
                </a:lnTo>
                <a:lnTo>
                  <a:pt x="1926" y="221"/>
                </a:lnTo>
                <a:lnTo>
                  <a:pt x="1926" y="231"/>
                </a:lnTo>
                <a:lnTo>
                  <a:pt x="1928" y="239"/>
                </a:lnTo>
                <a:lnTo>
                  <a:pt x="1952" y="239"/>
                </a:lnTo>
                <a:lnTo>
                  <a:pt x="1952" y="239"/>
                </a:lnTo>
                <a:lnTo>
                  <a:pt x="1950" y="235"/>
                </a:lnTo>
                <a:lnTo>
                  <a:pt x="1948" y="227"/>
                </a:lnTo>
                <a:lnTo>
                  <a:pt x="1946" y="205"/>
                </a:lnTo>
                <a:lnTo>
                  <a:pt x="1946" y="205"/>
                </a:lnTo>
                <a:lnTo>
                  <a:pt x="1944" y="193"/>
                </a:lnTo>
                <a:lnTo>
                  <a:pt x="1938" y="183"/>
                </a:lnTo>
                <a:lnTo>
                  <a:pt x="1932" y="179"/>
                </a:lnTo>
                <a:lnTo>
                  <a:pt x="1926" y="177"/>
                </a:lnTo>
                <a:lnTo>
                  <a:pt x="1926" y="177"/>
                </a:lnTo>
                <a:close/>
                <a:moveTo>
                  <a:pt x="1902" y="169"/>
                </a:moveTo>
                <a:lnTo>
                  <a:pt x="1866" y="169"/>
                </a:lnTo>
                <a:lnTo>
                  <a:pt x="1866" y="127"/>
                </a:lnTo>
                <a:lnTo>
                  <a:pt x="1902" y="127"/>
                </a:lnTo>
                <a:lnTo>
                  <a:pt x="1902" y="127"/>
                </a:lnTo>
                <a:lnTo>
                  <a:pt x="1910" y="127"/>
                </a:lnTo>
                <a:lnTo>
                  <a:pt x="1918" y="131"/>
                </a:lnTo>
                <a:lnTo>
                  <a:pt x="1922" y="137"/>
                </a:lnTo>
                <a:lnTo>
                  <a:pt x="1924" y="147"/>
                </a:lnTo>
                <a:lnTo>
                  <a:pt x="1924" y="147"/>
                </a:lnTo>
                <a:lnTo>
                  <a:pt x="1924" y="157"/>
                </a:lnTo>
                <a:lnTo>
                  <a:pt x="1920" y="163"/>
                </a:lnTo>
                <a:lnTo>
                  <a:pt x="1912" y="167"/>
                </a:lnTo>
                <a:lnTo>
                  <a:pt x="1902" y="169"/>
                </a:lnTo>
                <a:lnTo>
                  <a:pt x="1902" y="169"/>
                </a:lnTo>
                <a:close/>
                <a:moveTo>
                  <a:pt x="2026" y="105"/>
                </a:moveTo>
                <a:lnTo>
                  <a:pt x="2026" y="105"/>
                </a:lnTo>
                <a:lnTo>
                  <a:pt x="2012" y="107"/>
                </a:lnTo>
                <a:lnTo>
                  <a:pt x="2000" y="111"/>
                </a:lnTo>
                <a:lnTo>
                  <a:pt x="1990" y="117"/>
                </a:lnTo>
                <a:lnTo>
                  <a:pt x="1982" y="125"/>
                </a:lnTo>
                <a:lnTo>
                  <a:pt x="1974" y="135"/>
                </a:lnTo>
                <a:lnTo>
                  <a:pt x="1968" y="147"/>
                </a:lnTo>
                <a:lnTo>
                  <a:pt x="1966" y="161"/>
                </a:lnTo>
                <a:lnTo>
                  <a:pt x="1964" y="173"/>
                </a:lnTo>
                <a:lnTo>
                  <a:pt x="1964" y="173"/>
                </a:lnTo>
                <a:lnTo>
                  <a:pt x="1966" y="187"/>
                </a:lnTo>
                <a:lnTo>
                  <a:pt x="1968" y="201"/>
                </a:lnTo>
                <a:lnTo>
                  <a:pt x="1974" y="213"/>
                </a:lnTo>
                <a:lnTo>
                  <a:pt x="1982" y="223"/>
                </a:lnTo>
                <a:lnTo>
                  <a:pt x="1990" y="231"/>
                </a:lnTo>
                <a:lnTo>
                  <a:pt x="2000" y="237"/>
                </a:lnTo>
                <a:lnTo>
                  <a:pt x="2012" y="241"/>
                </a:lnTo>
                <a:lnTo>
                  <a:pt x="2026" y="243"/>
                </a:lnTo>
                <a:lnTo>
                  <a:pt x="2026" y="243"/>
                </a:lnTo>
                <a:lnTo>
                  <a:pt x="2040" y="241"/>
                </a:lnTo>
                <a:lnTo>
                  <a:pt x="2052" y="237"/>
                </a:lnTo>
                <a:lnTo>
                  <a:pt x="2064" y="231"/>
                </a:lnTo>
                <a:lnTo>
                  <a:pt x="2072" y="223"/>
                </a:lnTo>
                <a:lnTo>
                  <a:pt x="2080" y="213"/>
                </a:lnTo>
                <a:lnTo>
                  <a:pt x="2084" y="201"/>
                </a:lnTo>
                <a:lnTo>
                  <a:pt x="2088" y="187"/>
                </a:lnTo>
                <a:lnTo>
                  <a:pt x="2088" y="173"/>
                </a:lnTo>
                <a:lnTo>
                  <a:pt x="2088" y="173"/>
                </a:lnTo>
                <a:lnTo>
                  <a:pt x="2088" y="161"/>
                </a:lnTo>
                <a:lnTo>
                  <a:pt x="2084" y="147"/>
                </a:lnTo>
                <a:lnTo>
                  <a:pt x="2080" y="135"/>
                </a:lnTo>
                <a:lnTo>
                  <a:pt x="2072" y="125"/>
                </a:lnTo>
                <a:lnTo>
                  <a:pt x="2064" y="117"/>
                </a:lnTo>
                <a:lnTo>
                  <a:pt x="2052" y="111"/>
                </a:lnTo>
                <a:lnTo>
                  <a:pt x="2040" y="107"/>
                </a:lnTo>
                <a:lnTo>
                  <a:pt x="2026" y="105"/>
                </a:lnTo>
                <a:lnTo>
                  <a:pt x="2026" y="105"/>
                </a:lnTo>
                <a:close/>
                <a:moveTo>
                  <a:pt x="2026" y="223"/>
                </a:moveTo>
                <a:lnTo>
                  <a:pt x="2026" y="223"/>
                </a:lnTo>
                <a:lnTo>
                  <a:pt x="2018" y="223"/>
                </a:lnTo>
                <a:lnTo>
                  <a:pt x="2010" y="219"/>
                </a:lnTo>
                <a:lnTo>
                  <a:pt x="2002" y="215"/>
                </a:lnTo>
                <a:lnTo>
                  <a:pt x="1996" y="209"/>
                </a:lnTo>
                <a:lnTo>
                  <a:pt x="1992" y="201"/>
                </a:lnTo>
                <a:lnTo>
                  <a:pt x="1990" y="193"/>
                </a:lnTo>
                <a:lnTo>
                  <a:pt x="1988" y="183"/>
                </a:lnTo>
                <a:lnTo>
                  <a:pt x="1988" y="173"/>
                </a:lnTo>
                <a:lnTo>
                  <a:pt x="1988" y="173"/>
                </a:lnTo>
                <a:lnTo>
                  <a:pt x="1990" y="155"/>
                </a:lnTo>
                <a:lnTo>
                  <a:pt x="1992" y="147"/>
                </a:lnTo>
                <a:lnTo>
                  <a:pt x="1996" y="139"/>
                </a:lnTo>
                <a:lnTo>
                  <a:pt x="2002" y="133"/>
                </a:lnTo>
                <a:lnTo>
                  <a:pt x="2008" y="129"/>
                </a:lnTo>
                <a:lnTo>
                  <a:pt x="2018" y="125"/>
                </a:lnTo>
                <a:lnTo>
                  <a:pt x="2026" y="123"/>
                </a:lnTo>
                <a:lnTo>
                  <a:pt x="2026" y="123"/>
                </a:lnTo>
                <a:lnTo>
                  <a:pt x="2036" y="125"/>
                </a:lnTo>
                <a:lnTo>
                  <a:pt x="2044" y="129"/>
                </a:lnTo>
                <a:lnTo>
                  <a:pt x="2052" y="133"/>
                </a:lnTo>
                <a:lnTo>
                  <a:pt x="2056" y="139"/>
                </a:lnTo>
                <a:lnTo>
                  <a:pt x="2060" y="147"/>
                </a:lnTo>
                <a:lnTo>
                  <a:pt x="2064" y="155"/>
                </a:lnTo>
                <a:lnTo>
                  <a:pt x="2066" y="173"/>
                </a:lnTo>
                <a:lnTo>
                  <a:pt x="2066" y="173"/>
                </a:lnTo>
                <a:lnTo>
                  <a:pt x="2064" y="193"/>
                </a:lnTo>
                <a:lnTo>
                  <a:pt x="2060" y="201"/>
                </a:lnTo>
                <a:lnTo>
                  <a:pt x="2056" y="209"/>
                </a:lnTo>
                <a:lnTo>
                  <a:pt x="2052" y="215"/>
                </a:lnTo>
                <a:lnTo>
                  <a:pt x="2044" y="219"/>
                </a:lnTo>
                <a:lnTo>
                  <a:pt x="2036" y="223"/>
                </a:lnTo>
                <a:lnTo>
                  <a:pt x="2026" y="223"/>
                </a:lnTo>
                <a:lnTo>
                  <a:pt x="2026" y="223"/>
                </a:lnTo>
                <a:close/>
                <a:moveTo>
                  <a:pt x="2192" y="185"/>
                </a:moveTo>
                <a:lnTo>
                  <a:pt x="2192" y="185"/>
                </a:lnTo>
                <a:lnTo>
                  <a:pt x="2192" y="199"/>
                </a:lnTo>
                <a:lnTo>
                  <a:pt x="2190" y="205"/>
                </a:lnTo>
                <a:lnTo>
                  <a:pt x="2188" y="211"/>
                </a:lnTo>
                <a:lnTo>
                  <a:pt x="2184" y="215"/>
                </a:lnTo>
                <a:lnTo>
                  <a:pt x="2178" y="219"/>
                </a:lnTo>
                <a:lnTo>
                  <a:pt x="2172" y="223"/>
                </a:lnTo>
                <a:lnTo>
                  <a:pt x="2162" y="223"/>
                </a:lnTo>
                <a:lnTo>
                  <a:pt x="2162" y="223"/>
                </a:lnTo>
                <a:lnTo>
                  <a:pt x="2152" y="223"/>
                </a:lnTo>
                <a:lnTo>
                  <a:pt x="2144" y="219"/>
                </a:lnTo>
                <a:lnTo>
                  <a:pt x="2140" y="215"/>
                </a:lnTo>
                <a:lnTo>
                  <a:pt x="2136" y="211"/>
                </a:lnTo>
                <a:lnTo>
                  <a:pt x="2134" y="205"/>
                </a:lnTo>
                <a:lnTo>
                  <a:pt x="2132" y="199"/>
                </a:lnTo>
                <a:lnTo>
                  <a:pt x="2132" y="185"/>
                </a:lnTo>
                <a:lnTo>
                  <a:pt x="2132" y="109"/>
                </a:lnTo>
                <a:lnTo>
                  <a:pt x="2108" y="109"/>
                </a:lnTo>
                <a:lnTo>
                  <a:pt x="2108" y="193"/>
                </a:lnTo>
                <a:lnTo>
                  <a:pt x="2108" y="193"/>
                </a:lnTo>
                <a:lnTo>
                  <a:pt x="2110" y="205"/>
                </a:lnTo>
                <a:lnTo>
                  <a:pt x="2112" y="215"/>
                </a:lnTo>
                <a:lnTo>
                  <a:pt x="2118" y="223"/>
                </a:lnTo>
                <a:lnTo>
                  <a:pt x="2124" y="231"/>
                </a:lnTo>
                <a:lnTo>
                  <a:pt x="2130" y="235"/>
                </a:lnTo>
                <a:lnTo>
                  <a:pt x="2140" y="239"/>
                </a:lnTo>
                <a:lnTo>
                  <a:pt x="2150" y="243"/>
                </a:lnTo>
                <a:lnTo>
                  <a:pt x="2162" y="243"/>
                </a:lnTo>
                <a:lnTo>
                  <a:pt x="2162" y="243"/>
                </a:lnTo>
                <a:lnTo>
                  <a:pt x="2174" y="243"/>
                </a:lnTo>
                <a:lnTo>
                  <a:pt x="2184" y="239"/>
                </a:lnTo>
                <a:lnTo>
                  <a:pt x="2192" y="235"/>
                </a:lnTo>
                <a:lnTo>
                  <a:pt x="2200" y="231"/>
                </a:lnTo>
                <a:lnTo>
                  <a:pt x="2206" y="223"/>
                </a:lnTo>
                <a:lnTo>
                  <a:pt x="2210" y="215"/>
                </a:lnTo>
                <a:lnTo>
                  <a:pt x="2214" y="205"/>
                </a:lnTo>
                <a:lnTo>
                  <a:pt x="2214" y="193"/>
                </a:lnTo>
                <a:lnTo>
                  <a:pt x="2214" y="109"/>
                </a:lnTo>
                <a:lnTo>
                  <a:pt x="2192" y="109"/>
                </a:lnTo>
                <a:lnTo>
                  <a:pt x="2192" y="185"/>
                </a:lnTo>
                <a:close/>
                <a:moveTo>
                  <a:pt x="2300" y="109"/>
                </a:moveTo>
                <a:lnTo>
                  <a:pt x="2242" y="109"/>
                </a:lnTo>
                <a:lnTo>
                  <a:pt x="2242" y="239"/>
                </a:lnTo>
                <a:lnTo>
                  <a:pt x="2266" y="239"/>
                </a:lnTo>
                <a:lnTo>
                  <a:pt x="2266" y="189"/>
                </a:lnTo>
                <a:lnTo>
                  <a:pt x="2300" y="189"/>
                </a:lnTo>
                <a:lnTo>
                  <a:pt x="2300" y="189"/>
                </a:lnTo>
                <a:lnTo>
                  <a:pt x="2312" y="189"/>
                </a:lnTo>
                <a:lnTo>
                  <a:pt x="2322" y="185"/>
                </a:lnTo>
                <a:lnTo>
                  <a:pt x="2330" y="181"/>
                </a:lnTo>
                <a:lnTo>
                  <a:pt x="2336" y="175"/>
                </a:lnTo>
                <a:lnTo>
                  <a:pt x="2340" y="169"/>
                </a:lnTo>
                <a:lnTo>
                  <a:pt x="2342" y="163"/>
                </a:lnTo>
                <a:lnTo>
                  <a:pt x="2344" y="149"/>
                </a:lnTo>
                <a:lnTo>
                  <a:pt x="2344" y="149"/>
                </a:lnTo>
                <a:lnTo>
                  <a:pt x="2342" y="135"/>
                </a:lnTo>
                <a:lnTo>
                  <a:pt x="2340" y="129"/>
                </a:lnTo>
                <a:lnTo>
                  <a:pt x="2336" y="123"/>
                </a:lnTo>
                <a:lnTo>
                  <a:pt x="2330" y="117"/>
                </a:lnTo>
                <a:lnTo>
                  <a:pt x="2322" y="113"/>
                </a:lnTo>
                <a:lnTo>
                  <a:pt x="2312" y="109"/>
                </a:lnTo>
                <a:lnTo>
                  <a:pt x="2300" y="109"/>
                </a:lnTo>
                <a:lnTo>
                  <a:pt x="2300" y="109"/>
                </a:lnTo>
                <a:close/>
                <a:moveTo>
                  <a:pt x="2298" y="171"/>
                </a:moveTo>
                <a:lnTo>
                  <a:pt x="2266" y="171"/>
                </a:lnTo>
                <a:lnTo>
                  <a:pt x="2266" y="127"/>
                </a:lnTo>
                <a:lnTo>
                  <a:pt x="2300" y="127"/>
                </a:lnTo>
                <a:lnTo>
                  <a:pt x="2300" y="127"/>
                </a:lnTo>
                <a:lnTo>
                  <a:pt x="2308" y="127"/>
                </a:lnTo>
                <a:lnTo>
                  <a:pt x="2314" y="131"/>
                </a:lnTo>
                <a:lnTo>
                  <a:pt x="2320" y="137"/>
                </a:lnTo>
                <a:lnTo>
                  <a:pt x="2322" y="149"/>
                </a:lnTo>
                <a:lnTo>
                  <a:pt x="2322" y="149"/>
                </a:lnTo>
                <a:lnTo>
                  <a:pt x="2320" y="155"/>
                </a:lnTo>
                <a:lnTo>
                  <a:pt x="2320" y="159"/>
                </a:lnTo>
                <a:lnTo>
                  <a:pt x="2314" y="165"/>
                </a:lnTo>
                <a:lnTo>
                  <a:pt x="2306" y="169"/>
                </a:lnTo>
                <a:lnTo>
                  <a:pt x="2298" y="171"/>
                </a:lnTo>
                <a:lnTo>
                  <a:pt x="2298" y="171"/>
                </a:lnTo>
                <a:close/>
                <a:moveTo>
                  <a:pt x="182" y="0"/>
                </a:moveTo>
                <a:lnTo>
                  <a:pt x="182" y="0"/>
                </a:lnTo>
                <a:lnTo>
                  <a:pt x="162" y="0"/>
                </a:lnTo>
                <a:lnTo>
                  <a:pt x="144" y="4"/>
                </a:lnTo>
                <a:lnTo>
                  <a:pt x="128" y="8"/>
                </a:lnTo>
                <a:lnTo>
                  <a:pt x="110" y="14"/>
                </a:lnTo>
                <a:lnTo>
                  <a:pt x="94" y="22"/>
                </a:lnTo>
                <a:lnTo>
                  <a:pt x="80" y="32"/>
                </a:lnTo>
                <a:lnTo>
                  <a:pt x="66" y="42"/>
                </a:lnTo>
                <a:lnTo>
                  <a:pt x="52" y="54"/>
                </a:lnTo>
                <a:lnTo>
                  <a:pt x="42" y="66"/>
                </a:lnTo>
                <a:lnTo>
                  <a:pt x="30" y="80"/>
                </a:lnTo>
                <a:lnTo>
                  <a:pt x="22" y="97"/>
                </a:lnTo>
                <a:lnTo>
                  <a:pt x="14" y="113"/>
                </a:lnTo>
                <a:lnTo>
                  <a:pt x="8" y="129"/>
                </a:lnTo>
                <a:lnTo>
                  <a:pt x="4" y="147"/>
                </a:lnTo>
                <a:lnTo>
                  <a:pt x="0" y="165"/>
                </a:lnTo>
                <a:lnTo>
                  <a:pt x="0" y="185"/>
                </a:lnTo>
                <a:lnTo>
                  <a:pt x="0" y="185"/>
                </a:lnTo>
                <a:lnTo>
                  <a:pt x="2" y="209"/>
                </a:lnTo>
                <a:lnTo>
                  <a:pt x="6" y="233"/>
                </a:lnTo>
                <a:lnTo>
                  <a:pt x="14" y="255"/>
                </a:lnTo>
                <a:lnTo>
                  <a:pt x="24" y="278"/>
                </a:lnTo>
                <a:lnTo>
                  <a:pt x="38" y="298"/>
                </a:lnTo>
                <a:lnTo>
                  <a:pt x="52" y="316"/>
                </a:lnTo>
                <a:lnTo>
                  <a:pt x="70" y="330"/>
                </a:lnTo>
                <a:lnTo>
                  <a:pt x="88" y="344"/>
                </a:lnTo>
                <a:lnTo>
                  <a:pt x="130" y="205"/>
                </a:lnTo>
                <a:lnTo>
                  <a:pt x="130" y="205"/>
                </a:lnTo>
                <a:lnTo>
                  <a:pt x="122" y="199"/>
                </a:lnTo>
                <a:lnTo>
                  <a:pt x="114" y="191"/>
                </a:lnTo>
                <a:lnTo>
                  <a:pt x="108" y="183"/>
                </a:lnTo>
                <a:lnTo>
                  <a:pt x="102" y="173"/>
                </a:lnTo>
                <a:lnTo>
                  <a:pt x="96" y="163"/>
                </a:lnTo>
                <a:lnTo>
                  <a:pt x="94" y="153"/>
                </a:lnTo>
                <a:lnTo>
                  <a:pt x="92" y="141"/>
                </a:lnTo>
                <a:lnTo>
                  <a:pt x="90" y="129"/>
                </a:lnTo>
                <a:lnTo>
                  <a:pt x="90" y="129"/>
                </a:lnTo>
                <a:lnTo>
                  <a:pt x="92" y="111"/>
                </a:lnTo>
                <a:lnTo>
                  <a:pt x="98" y="93"/>
                </a:lnTo>
                <a:lnTo>
                  <a:pt x="106" y="78"/>
                </a:lnTo>
                <a:lnTo>
                  <a:pt x="116" y="64"/>
                </a:lnTo>
                <a:lnTo>
                  <a:pt x="130" y="52"/>
                </a:lnTo>
                <a:lnTo>
                  <a:pt x="146" y="44"/>
                </a:lnTo>
                <a:lnTo>
                  <a:pt x="162" y="38"/>
                </a:lnTo>
                <a:lnTo>
                  <a:pt x="182" y="36"/>
                </a:lnTo>
                <a:lnTo>
                  <a:pt x="182" y="36"/>
                </a:lnTo>
                <a:lnTo>
                  <a:pt x="200" y="38"/>
                </a:lnTo>
                <a:lnTo>
                  <a:pt x="216" y="44"/>
                </a:lnTo>
                <a:lnTo>
                  <a:pt x="232" y="52"/>
                </a:lnTo>
                <a:lnTo>
                  <a:pt x="246" y="64"/>
                </a:lnTo>
                <a:lnTo>
                  <a:pt x="256" y="78"/>
                </a:lnTo>
                <a:lnTo>
                  <a:pt x="264" y="93"/>
                </a:lnTo>
                <a:lnTo>
                  <a:pt x="270" y="111"/>
                </a:lnTo>
                <a:lnTo>
                  <a:pt x="272" y="129"/>
                </a:lnTo>
                <a:lnTo>
                  <a:pt x="272" y="129"/>
                </a:lnTo>
                <a:lnTo>
                  <a:pt x="270" y="141"/>
                </a:lnTo>
                <a:lnTo>
                  <a:pt x="268" y="153"/>
                </a:lnTo>
                <a:lnTo>
                  <a:pt x="266" y="163"/>
                </a:lnTo>
                <a:lnTo>
                  <a:pt x="260" y="173"/>
                </a:lnTo>
                <a:lnTo>
                  <a:pt x="256" y="183"/>
                </a:lnTo>
                <a:lnTo>
                  <a:pt x="248" y="191"/>
                </a:lnTo>
                <a:lnTo>
                  <a:pt x="240" y="199"/>
                </a:lnTo>
                <a:lnTo>
                  <a:pt x="232" y="205"/>
                </a:lnTo>
                <a:lnTo>
                  <a:pt x="274" y="344"/>
                </a:lnTo>
                <a:lnTo>
                  <a:pt x="274" y="344"/>
                </a:lnTo>
                <a:lnTo>
                  <a:pt x="292" y="330"/>
                </a:lnTo>
                <a:lnTo>
                  <a:pt x="310" y="316"/>
                </a:lnTo>
                <a:lnTo>
                  <a:pt x="326" y="298"/>
                </a:lnTo>
                <a:lnTo>
                  <a:pt x="338" y="278"/>
                </a:lnTo>
                <a:lnTo>
                  <a:pt x="348" y="255"/>
                </a:lnTo>
                <a:lnTo>
                  <a:pt x="356" y="233"/>
                </a:lnTo>
                <a:lnTo>
                  <a:pt x="360" y="209"/>
                </a:lnTo>
                <a:lnTo>
                  <a:pt x="362" y="185"/>
                </a:lnTo>
                <a:lnTo>
                  <a:pt x="362" y="185"/>
                </a:lnTo>
                <a:lnTo>
                  <a:pt x="362" y="165"/>
                </a:lnTo>
                <a:lnTo>
                  <a:pt x="358" y="147"/>
                </a:lnTo>
                <a:lnTo>
                  <a:pt x="354" y="129"/>
                </a:lnTo>
                <a:lnTo>
                  <a:pt x="348" y="113"/>
                </a:lnTo>
                <a:lnTo>
                  <a:pt x="340" y="97"/>
                </a:lnTo>
                <a:lnTo>
                  <a:pt x="332" y="80"/>
                </a:lnTo>
                <a:lnTo>
                  <a:pt x="320" y="66"/>
                </a:lnTo>
                <a:lnTo>
                  <a:pt x="310" y="54"/>
                </a:lnTo>
                <a:lnTo>
                  <a:pt x="296" y="42"/>
                </a:lnTo>
                <a:lnTo>
                  <a:pt x="282" y="32"/>
                </a:lnTo>
                <a:lnTo>
                  <a:pt x="268" y="22"/>
                </a:lnTo>
                <a:lnTo>
                  <a:pt x="252" y="14"/>
                </a:lnTo>
                <a:lnTo>
                  <a:pt x="234" y="8"/>
                </a:lnTo>
                <a:lnTo>
                  <a:pt x="218" y="4"/>
                </a:lnTo>
                <a:lnTo>
                  <a:pt x="200" y="0"/>
                </a:lnTo>
                <a:lnTo>
                  <a:pt x="182" y="0"/>
                </a:lnTo>
                <a:lnTo>
                  <a:pt x="182"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Title 18">
            <a:extLst>
              <a:ext uri="{FF2B5EF4-FFF2-40B4-BE49-F238E27FC236}">
                <a16:creationId xmlns:a16="http://schemas.microsoft.com/office/drawing/2014/main" xmlns="" id="{368EE50C-1076-4C66-B3FD-1742C217902E}"/>
              </a:ext>
            </a:extLst>
          </p:cNvPr>
          <p:cNvSpPr>
            <a:spLocks noGrp="1"/>
          </p:cNvSpPr>
          <p:nvPr>
            <p:ph type="ctrTitle"/>
          </p:nvPr>
        </p:nvSpPr>
        <p:spPr>
          <a:xfrm>
            <a:off x="1149458" y="1052578"/>
            <a:ext cx="5125489" cy="1658508"/>
          </a:xfrm>
        </p:spPr>
        <p:txBody>
          <a:bodyPr>
            <a:normAutofit/>
          </a:bodyPr>
          <a:lstStyle/>
          <a:p>
            <a:r>
              <a:rPr lang="en-US" dirty="0" err="1" smtClean="0">
                <a:solidFill>
                  <a:schemeClr val="bg1"/>
                </a:solidFill>
              </a:rPr>
              <a:t>WoT</a:t>
            </a:r>
            <a:r>
              <a:rPr lang="en-US" dirty="0" smtClean="0">
                <a:solidFill>
                  <a:schemeClr val="bg1"/>
                </a:solidFill>
              </a:rPr>
              <a:t> and Accessibility</a:t>
            </a:r>
            <a:endParaRPr lang="en-US" dirty="0">
              <a:solidFill>
                <a:schemeClr val="bg1"/>
              </a:solidFill>
            </a:endParaRPr>
          </a:p>
        </p:txBody>
      </p:sp>
      <p:sp>
        <p:nvSpPr>
          <p:cNvPr id="12" name="Subtitle 4"/>
          <p:cNvSpPr>
            <a:spLocks noGrp="1"/>
          </p:cNvSpPr>
          <p:nvPr>
            <p:ph type="subTitle" idx="1"/>
          </p:nvPr>
        </p:nvSpPr>
        <p:spPr>
          <a:xfrm>
            <a:off x="1724298" y="5164083"/>
            <a:ext cx="1993263" cy="369459"/>
          </a:xfrm>
        </p:spPr>
        <p:txBody>
          <a:bodyPr>
            <a:normAutofit/>
          </a:bodyPr>
          <a:lstStyle/>
          <a:p>
            <a:r>
              <a:rPr lang="en-US" sz="1400" smtClean="0"/>
              <a:t>Graeme Coleman</a:t>
            </a:r>
            <a:endParaRPr lang="en-US" sz="1400" dirty="0"/>
          </a:p>
        </p:txBody>
      </p:sp>
      <p:sp>
        <p:nvSpPr>
          <p:cNvPr id="13" name="Text Placeholder 5"/>
          <p:cNvSpPr>
            <a:spLocks noGrp="1"/>
          </p:cNvSpPr>
          <p:nvPr>
            <p:ph type="body" sz="quarter" idx="11"/>
          </p:nvPr>
        </p:nvSpPr>
        <p:spPr>
          <a:xfrm>
            <a:off x="1724297" y="5449718"/>
            <a:ext cx="6220489" cy="422275"/>
          </a:xfrm>
        </p:spPr>
        <p:txBody>
          <a:bodyPr>
            <a:normAutofit/>
          </a:bodyPr>
          <a:lstStyle/>
          <a:p>
            <a:r>
              <a:rPr lang="en-US" sz="1400" dirty="0" smtClean="0"/>
              <a:t>Senior Accessibility Engineer, The </a:t>
            </a:r>
            <a:r>
              <a:rPr lang="en-US" sz="1400" dirty="0" err="1" smtClean="0"/>
              <a:t>Paciello</a:t>
            </a:r>
            <a:r>
              <a:rPr lang="en-US" sz="1400" dirty="0" smtClean="0"/>
              <a:t> Group</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91555" y="5181911"/>
            <a:ext cx="505581" cy="556139"/>
          </a:xfrm>
          <a:prstGeom prst="rect">
            <a:avLst/>
          </a:prstGeom>
        </p:spPr>
      </p:pic>
      <p:sp>
        <p:nvSpPr>
          <p:cNvPr id="5" name="TextBox 4"/>
          <p:cNvSpPr txBox="1"/>
          <p:nvPr/>
        </p:nvSpPr>
        <p:spPr>
          <a:xfrm>
            <a:off x="1149458" y="2922793"/>
            <a:ext cx="5299607" cy="646331"/>
          </a:xfrm>
          <a:prstGeom prst="rect">
            <a:avLst/>
          </a:prstGeom>
          <a:noFill/>
        </p:spPr>
        <p:txBody>
          <a:bodyPr wrap="square" rtlCol="0">
            <a:spAutoFit/>
          </a:bodyPr>
          <a:lstStyle/>
          <a:p>
            <a:r>
              <a:rPr lang="en-US" sz="3600" b="1" dirty="0" smtClean="0">
                <a:solidFill>
                  <a:schemeClr val="tx1">
                    <a:lumMod val="20000"/>
                    <a:lumOff val="80000"/>
                  </a:schemeClr>
                </a:solidFill>
              </a:rPr>
              <a:t>17</a:t>
            </a:r>
            <a:r>
              <a:rPr lang="en-US" sz="3600" b="1" baseline="30000" dirty="0" smtClean="0">
                <a:solidFill>
                  <a:schemeClr val="tx1">
                    <a:lumMod val="20000"/>
                    <a:lumOff val="80000"/>
                  </a:schemeClr>
                </a:solidFill>
              </a:rPr>
              <a:t>th</a:t>
            </a:r>
            <a:r>
              <a:rPr lang="en-US" sz="3600" b="1" dirty="0" smtClean="0">
                <a:solidFill>
                  <a:schemeClr val="tx1">
                    <a:lumMod val="20000"/>
                    <a:lumOff val="80000"/>
                  </a:schemeClr>
                </a:solidFill>
              </a:rPr>
              <a:t> January 2018</a:t>
            </a:r>
          </a:p>
        </p:txBody>
      </p:sp>
      <p:sp>
        <p:nvSpPr>
          <p:cNvPr id="10" name="TextBox 9"/>
          <p:cNvSpPr txBox="1"/>
          <p:nvPr/>
        </p:nvSpPr>
        <p:spPr>
          <a:xfrm>
            <a:off x="14195685" y="944380"/>
            <a:ext cx="184731" cy="369332"/>
          </a:xfrm>
          <a:prstGeom prst="rect">
            <a:avLst/>
          </a:prstGeom>
          <a:noFill/>
        </p:spPr>
        <p:txBody>
          <a:bodyPr wrap="none" rtlCol="0">
            <a:spAutoFit/>
          </a:bodyPr>
          <a:lstStyle/>
          <a:p>
            <a:endParaRPr lang="en-US" dirty="0" smtClean="0">
              <a:solidFill>
                <a:schemeClr val="bg1"/>
              </a:solidFill>
            </a:endParaRPr>
          </a:p>
        </p:txBody>
      </p:sp>
    </p:spTree>
    <p:extLst>
      <p:ext uri="{BB962C8B-B14F-4D97-AF65-F5344CB8AC3E}">
        <p14:creationId xmlns:p14="http://schemas.microsoft.com/office/powerpoint/2010/main" val="298531835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Future work</a:t>
            </a:r>
            <a:endParaRPr lang="en-US" dirty="0"/>
          </a:p>
        </p:txBody>
      </p:sp>
      <p:sp>
        <p:nvSpPr>
          <p:cNvPr id="3" name="Content Placeholder 2"/>
          <p:cNvSpPr>
            <a:spLocks noGrp="1"/>
          </p:cNvSpPr>
          <p:nvPr>
            <p:ph idx="1"/>
          </p:nvPr>
        </p:nvSpPr>
        <p:spPr/>
        <p:txBody>
          <a:bodyPr>
            <a:normAutofit/>
          </a:bodyPr>
          <a:lstStyle/>
          <a:p>
            <a:r>
              <a:rPr lang="en-IE" dirty="0" smtClean="0"/>
              <a:t>Continuing </a:t>
            </a:r>
            <a:r>
              <a:rPr lang="en-IE" dirty="0" smtClean="0"/>
              <a:t>involvement in the main </a:t>
            </a:r>
            <a:r>
              <a:rPr lang="en-IE" dirty="0" err="1" smtClean="0"/>
              <a:t>WoT</a:t>
            </a:r>
            <a:r>
              <a:rPr lang="en-IE" dirty="0" smtClean="0"/>
              <a:t> </a:t>
            </a:r>
            <a:r>
              <a:rPr lang="en-IE" dirty="0" err="1" smtClean="0"/>
              <a:t>WebConf</a:t>
            </a:r>
            <a:endParaRPr lang="en-IE" dirty="0" smtClean="0"/>
          </a:p>
          <a:p>
            <a:r>
              <a:rPr lang="en-IE" dirty="0"/>
              <a:t>Developing more structured use </a:t>
            </a:r>
            <a:r>
              <a:rPr lang="en-IE" dirty="0" smtClean="0"/>
              <a:t>cases</a:t>
            </a:r>
            <a:endParaRPr lang="en-IE" dirty="0" smtClean="0"/>
          </a:p>
          <a:p>
            <a:r>
              <a:rPr lang="en-IE" dirty="0" smtClean="0"/>
              <a:t>Potential for working together </a:t>
            </a:r>
            <a:r>
              <a:rPr lang="en-IE" dirty="0" smtClean="0"/>
              <a:t>on practical </a:t>
            </a:r>
            <a:r>
              <a:rPr lang="en-IE" dirty="0" smtClean="0"/>
              <a:t>demos </a:t>
            </a:r>
            <a:r>
              <a:rPr lang="en-IE" dirty="0" smtClean="0"/>
              <a:t>for/at </a:t>
            </a:r>
            <a:r>
              <a:rPr lang="en-IE" dirty="0" smtClean="0"/>
              <a:t>events such as </a:t>
            </a:r>
            <a:r>
              <a:rPr lang="en-IE" dirty="0" err="1" smtClean="0"/>
              <a:t>Plugfest</a:t>
            </a:r>
            <a:r>
              <a:rPr lang="en-IE" dirty="0" smtClean="0"/>
              <a:t> </a:t>
            </a:r>
          </a:p>
          <a:p>
            <a:r>
              <a:rPr lang="en-IE" dirty="0" smtClean="0"/>
              <a:t>Anything else you think we should be involved in?</a:t>
            </a:r>
          </a:p>
          <a:p>
            <a:endParaRPr lang="en-IE" dirty="0" smtClean="0"/>
          </a:p>
        </p:txBody>
      </p:sp>
      <p:sp>
        <p:nvSpPr>
          <p:cNvPr id="4" name="Picture Placeholder 3"/>
          <p:cNvSpPr>
            <a:spLocks noGrp="1"/>
          </p:cNvSpPr>
          <p:nvPr>
            <p:ph type="pic" sz="quarter" idx="10"/>
          </p:nvPr>
        </p:nvSpPr>
        <p:spPr/>
      </p:sp>
    </p:spTree>
    <p:extLst>
      <p:ext uri="{BB962C8B-B14F-4D97-AF65-F5344CB8AC3E}">
        <p14:creationId xmlns:p14="http://schemas.microsoft.com/office/powerpoint/2010/main" val="17458545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a:t>
            </a:r>
            <a:endParaRPr lang="en-US" dirty="0"/>
          </a:p>
        </p:txBody>
      </p:sp>
      <p:sp>
        <p:nvSpPr>
          <p:cNvPr id="3" name="Content Placeholder 2"/>
          <p:cNvSpPr>
            <a:spLocks noGrp="1"/>
          </p:cNvSpPr>
          <p:nvPr>
            <p:ph idx="1"/>
          </p:nvPr>
        </p:nvSpPr>
        <p:spPr/>
        <p:txBody>
          <a:bodyPr>
            <a:normAutofit/>
          </a:bodyPr>
          <a:lstStyle/>
          <a:p>
            <a:r>
              <a:rPr lang="en-IE" dirty="0" smtClean="0"/>
              <a:t>Accessibility Platform Architectures WG Web of Thing page </a:t>
            </a:r>
            <a:r>
              <a:rPr lang="en-IE" dirty="0" smtClean="0">
                <a:hlinkClick r:id="rId2"/>
              </a:rPr>
              <a:t>https</a:t>
            </a:r>
            <a:r>
              <a:rPr lang="en-IE" dirty="0">
                <a:hlinkClick r:id="rId2"/>
              </a:rPr>
              <a:t>://</a:t>
            </a:r>
            <a:r>
              <a:rPr lang="en-IE" dirty="0" smtClean="0">
                <a:hlinkClick r:id="rId2"/>
              </a:rPr>
              <a:t>www.w3.org/WAI/APA/wiki/Web_of_Things</a:t>
            </a:r>
            <a:endParaRPr lang="en-IE" dirty="0" smtClean="0"/>
          </a:p>
          <a:p>
            <a:r>
              <a:rPr lang="en-IE" dirty="0" err="1" smtClean="0"/>
              <a:t>Abou</a:t>
            </a:r>
            <a:r>
              <a:rPr lang="en-IE" dirty="0" smtClean="0"/>
              <a:t>-Zahra, S., Brewer, J. and Cooper, M. (2017) Web Standards to Enable an Accessible and Inclusive Internet of Things (</a:t>
            </a:r>
            <a:r>
              <a:rPr lang="en-IE" dirty="0" err="1" smtClean="0"/>
              <a:t>IoT</a:t>
            </a:r>
            <a:r>
              <a:rPr lang="en-IE" dirty="0" smtClean="0"/>
              <a:t>). MIT Open </a:t>
            </a:r>
            <a:r>
              <a:rPr lang="en-IE" dirty="0"/>
              <a:t>Access article, </a:t>
            </a:r>
            <a:r>
              <a:rPr lang="en-IE" dirty="0">
                <a:hlinkClick r:id="rId3"/>
              </a:rPr>
              <a:t>https://</a:t>
            </a:r>
            <a:r>
              <a:rPr lang="en-IE" dirty="0" smtClean="0">
                <a:hlinkClick r:id="rId3"/>
              </a:rPr>
              <a:t>dspace.mit.edu/handle/1721.1/107831</a:t>
            </a:r>
            <a:endParaRPr lang="en-IE" dirty="0" smtClean="0"/>
          </a:p>
          <a:p>
            <a:r>
              <a:rPr lang="en-IE" dirty="0" smtClean="0"/>
              <a:t>Cooper, M. and </a:t>
            </a:r>
            <a:r>
              <a:rPr lang="en-IE" dirty="0" err="1" smtClean="0"/>
              <a:t>Paciello</a:t>
            </a:r>
            <a:r>
              <a:rPr lang="en-IE" dirty="0" smtClean="0"/>
              <a:t>, M. (2016) WOT Ecosystems: Designing Human-Centric Sensory Modalities. </a:t>
            </a:r>
            <a:r>
              <a:rPr lang="en-US" dirty="0">
                <a:hlinkClick r:id="rId4"/>
              </a:rPr>
              <a:t>https://www.w3.org/2016/Talks/0414_WWW-WoT_MC/#(1</a:t>
            </a:r>
            <a:r>
              <a:rPr lang="en-US" dirty="0" smtClean="0">
                <a:hlinkClick r:id="rId4"/>
              </a:rPr>
              <a:t>)</a:t>
            </a:r>
            <a:r>
              <a:rPr lang="en-US" dirty="0" smtClean="0"/>
              <a:t> </a:t>
            </a:r>
            <a:r>
              <a:rPr lang="en-IE" dirty="0" smtClean="0"/>
              <a:t>  </a:t>
            </a:r>
          </a:p>
          <a:p>
            <a:endParaRPr lang="en-IE" dirty="0" smtClean="0"/>
          </a:p>
          <a:p>
            <a:endParaRPr lang="en-IE" dirty="0" smtClean="0"/>
          </a:p>
        </p:txBody>
      </p:sp>
      <p:sp>
        <p:nvSpPr>
          <p:cNvPr id="4" name="Picture Placeholder 3"/>
          <p:cNvSpPr>
            <a:spLocks noGrp="1"/>
          </p:cNvSpPr>
          <p:nvPr>
            <p:ph type="pic" sz="quarter" idx="10"/>
          </p:nvPr>
        </p:nvSpPr>
        <p:spPr/>
      </p:sp>
    </p:spTree>
    <p:extLst>
      <p:ext uri="{BB962C8B-B14F-4D97-AF65-F5344CB8AC3E}">
        <p14:creationId xmlns:p14="http://schemas.microsoft.com/office/powerpoint/2010/main" val="4341061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latin typeface="Roboto Slab" charset="0"/>
                <a:ea typeface="Roboto Slab" charset="0"/>
                <a:cs typeface="Roboto Slab" charset="0"/>
              </a:rPr>
              <a:t>Thank you</a:t>
            </a:r>
            <a:endParaRPr lang="en-US" dirty="0">
              <a:latin typeface="Roboto Slab" charset="0"/>
              <a:ea typeface="Roboto Slab" charset="0"/>
              <a:cs typeface="Roboto Slab" charset="0"/>
            </a:endParaRPr>
          </a:p>
        </p:txBody>
      </p:sp>
      <p:sp>
        <p:nvSpPr>
          <p:cNvPr id="5" name="Content Placeholder 4"/>
          <p:cNvSpPr>
            <a:spLocks noGrp="1"/>
          </p:cNvSpPr>
          <p:nvPr>
            <p:ph sz="quarter" idx="10"/>
          </p:nvPr>
        </p:nvSpPr>
        <p:spPr>
          <a:xfrm>
            <a:off x="571500" y="2424987"/>
            <a:ext cx="10941050" cy="4095734"/>
          </a:xfrm>
        </p:spPr>
        <p:txBody>
          <a:bodyPr/>
          <a:lstStyle/>
          <a:p>
            <a:r>
              <a:rPr lang="en-US" sz="6000" b="1" dirty="0" smtClean="0">
                <a:latin typeface="Roboto Slab" charset="0"/>
                <a:ea typeface="Roboto Slab" charset="0"/>
                <a:cs typeface="Roboto Slab" charset="0"/>
              </a:rPr>
              <a:t>Graeme Coleman</a:t>
            </a:r>
          </a:p>
          <a:p>
            <a:r>
              <a:rPr lang="en-US" sz="6000" b="1" dirty="0" smtClean="0">
                <a:latin typeface="Roboto Slab" charset="0"/>
                <a:ea typeface="Roboto Slab" charset="0"/>
                <a:cs typeface="Roboto Slab" charset="0"/>
                <a:hlinkClick r:id="rId2"/>
              </a:rPr>
              <a:t>gcoleman@paciellogroup.com</a:t>
            </a:r>
            <a:endParaRPr lang="en-US" sz="6000" b="1" dirty="0" smtClean="0">
              <a:latin typeface="Roboto Slab" charset="0"/>
              <a:ea typeface="Roboto Slab" charset="0"/>
              <a:cs typeface="Roboto Slab" charset="0"/>
            </a:endParaRPr>
          </a:p>
          <a:p>
            <a:r>
              <a:rPr lang="en-US" sz="6000" b="1" dirty="0" smtClean="0">
                <a:latin typeface="Roboto Slab" charset="0"/>
                <a:ea typeface="Roboto Slab" charset="0"/>
                <a:cs typeface="Roboto Slab" charset="0"/>
              </a:rPr>
              <a:t>Twitter: @</a:t>
            </a:r>
            <a:r>
              <a:rPr lang="en-US" sz="6000" b="1" dirty="0" err="1" smtClean="0">
                <a:latin typeface="Roboto Slab" charset="0"/>
                <a:ea typeface="Roboto Slab" charset="0"/>
                <a:cs typeface="Roboto Slab" charset="0"/>
              </a:rPr>
              <a:t>graemecoleman</a:t>
            </a:r>
            <a:r>
              <a:rPr lang="en-US" sz="6000" b="1" dirty="0" smtClean="0">
                <a:latin typeface="Roboto Slab" charset="0"/>
                <a:ea typeface="Roboto Slab" charset="0"/>
                <a:cs typeface="Roboto Slab" charset="0"/>
              </a:rPr>
              <a:t> </a:t>
            </a:r>
          </a:p>
          <a:p>
            <a:endParaRPr lang="en-US" sz="6000" b="1" dirty="0">
              <a:latin typeface="Roboto Slab" charset="0"/>
              <a:ea typeface="Roboto Slab" charset="0"/>
              <a:cs typeface="Roboto Slab" charset="0"/>
            </a:endParaRPr>
          </a:p>
        </p:txBody>
      </p:sp>
    </p:spTree>
    <p:extLst>
      <p:ext uri="{BB962C8B-B14F-4D97-AF65-F5344CB8AC3E}">
        <p14:creationId xmlns:p14="http://schemas.microsoft.com/office/powerpoint/2010/main" val="31601223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Today’s discussion</a:t>
            </a:r>
            <a:endParaRPr lang="en-US" dirty="0"/>
          </a:p>
        </p:txBody>
      </p:sp>
      <p:sp>
        <p:nvSpPr>
          <p:cNvPr id="6" name="Content Placeholder 5"/>
          <p:cNvSpPr>
            <a:spLocks noGrp="1"/>
          </p:cNvSpPr>
          <p:nvPr>
            <p:ph idx="1"/>
          </p:nvPr>
        </p:nvSpPr>
        <p:spPr/>
        <p:txBody>
          <a:bodyPr>
            <a:normAutofit lnSpcReduction="10000"/>
          </a:bodyPr>
          <a:lstStyle/>
          <a:p>
            <a:pPr lvl="1"/>
            <a:r>
              <a:rPr lang="en-GB" dirty="0" smtClean="0"/>
              <a:t>Background (The </a:t>
            </a:r>
            <a:r>
              <a:rPr lang="en-GB" dirty="0" err="1" smtClean="0"/>
              <a:t>Paciello</a:t>
            </a:r>
            <a:r>
              <a:rPr lang="en-GB" dirty="0" smtClean="0"/>
              <a:t> Group, me</a:t>
            </a:r>
            <a:r>
              <a:rPr lang="mr-IN" dirty="0" smtClean="0"/>
              <a:t>…</a:t>
            </a:r>
            <a:r>
              <a:rPr lang="en-IE" dirty="0"/>
              <a:t>)</a:t>
            </a:r>
            <a:endParaRPr lang="en-GB" dirty="0" smtClean="0"/>
          </a:p>
          <a:p>
            <a:pPr lvl="1"/>
            <a:r>
              <a:rPr lang="en-GB" dirty="0" smtClean="0"/>
              <a:t>Potential relationship between </a:t>
            </a:r>
            <a:r>
              <a:rPr lang="en-GB" dirty="0" err="1" smtClean="0"/>
              <a:t>WoT</a:t>
            </a:r>
            <a:r>
              <a:rPr lang="en-GB" dirty="0" smtClean="0"/>
              <a:t>/</a:t>
            </a:r>
            <a:r>
              <a:rPr lang="en-GB" dirty="0" err="1" smtClean="0"/>
              <a:t>IoT</a:t>
            </a:r>
            <a:r>
              <a:rPr lang="en-GB" dirty="0" smtClean="0"/>
              <a:t> </a:t>
            </a:r>
            <a:r>
              <a:rPr lang="en-GB" dirty="0" smtClean="0"/>
              <a:t>and accessibility</a:t>
            </a:r>
          </a:p>
          <a:p>
            <a:pPr lvl="1"/>
            <a:r>
              <a:rPr lang="en-GB" dirty="0" smtClean="0"/>
              <a:t>Where potential challenges arise</a:t>
            </a:r>
          </a:p>
          <a:p>
            <a:pPr lvl="1"/>
            <a:r>
              <a:rPr lang="en-GB" dirty="0" smtClean="0"/>
              <a:t>Example use cases </a:t>
            </a:r>
          </a:p>
          <a:p>
            <a:pPr lvl="1"/>
            <a:r>
              <a:rPr lang="en-GB" dirty="0" smtClean="0"/>
              <a:t>Future work and my input</a:t>
            </a:r>
          </a:p>
          <a:p>
            <a:pPr lvl="1"/>
            <a:r>
              <a:rPr lang="en-GB" dirty="0" smtClean="0"/>
              <a:t>Resources</a:t>
            </a:r>
          </a:p>
          <a:p>
            <a:pPr lvl="1"/>
            <a:endParaRPr lang="en-GB" dirty="0"/>
          </a:p>
          <a:p>
            <a:endParaRPr lang="en-US" dirty="0"/>
          </a:p>
        </p:txBody>
      </p:sp>
    </p:spTree>
    <p:extLst>
      <p:ext uri="{BB962C8B-B14F-4D97-AF65-F5344CB8AC3E}">
        <p14:creationId xmlns:p14="http://schemas.microsoft.com/office/powerpoint/2010/main" val="19638444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Background</a:t>
            </a:r>
            <a:endParaRPr lang="en-US" dirty="0"/>
          </a:p>
        </p:txBody>
      </p:sp>
      <p:sp>
        <p:nvSpPr>
          <p:cNvPr id="6" name="Content Placeholder 5"/>
          <p:cNvSpPr>
            <a:spLocks noGrp="1"/>
          </p:cNvSpPr>
          <p:nvPr>
            <p:ph idx="1"/>
          </p:nvPr>
        </p:nvSpPr>
        <p:spPr/>
        <p:txBody>
          <a:bodyPr>
            <a:normAutofit fontScale="92500" lnSpcReduction="20000"/>
          </a:bodyPr>
          <a:lstStyle/>
          <a:p>
            <a:pPr lvl="1"/>
            <a:r>
              <a:rPr lang="en-GB" dirty="0" smtClean="0"/>
              <a:t>The </a:t>
            </a:r>
            <a:r>
              <a:rPr lang="en-GB" dirty="0" err="1" smtClean="0"/>
              <a:t>Paciello</a:t>
            </a:r>
            <a:r>
              <a:rPr lang="en-GB" dirty="0" smtClean="0"/>
              <a:t> Group is an accessibility consultancy, and is part of the VFO Group</a:t>
            </a:r>
          </a:p>
          <a:p>
            <a:pPr lvl="1"/>
            <a:r>
              <a:rPr lang="en-GB" dirty="0" smtClean="0"/>
              <a:t>We have participated in W3C activities (mostly Web-related) for many years, such as:</a:t>
            </a:r>
          </a:p>
          <a:p>
            <a:pPr lvl="2"/>
            <a:r>
              <a:rPr lang="en-GB" dirty="0" smtClean="0"/>
              <a:t>HTML5 specification</a:t>
            </a:r>
          </a:p>
          <a:p>
            <a:pPr lvl="2"/>
            <a:r>
              <a:rPr lang="en-GB" dirty="0" smtClean="0"/>
              <a:t>CSS Accessibility Task Force</a:t>
            </a:r>
          </a:p>
          <a:p>
            <a:pPr lvl="2"/>
            <a:r>
              <a:rPr lang="en-GB" dirty="0" smtClean="0"/>
              <a:t>SVGs</a:t>
            </a:r>
          </a:p>
          <a:p>
            <a:pPr lvl="2"/>
            <a:r>
              <a:rPr lang="en-GB" dirty="0" smtClean="0"/>
              <a:t>ARIA in HTML</a:t>
            </a:r>
          </a:p>
          <a:p>
            <a:pPr lvl="1"/>
            <a:endParaRPr lang="en-GB" dirty="0"/>
          </a:p>
          <a:p>
            <a:endParaRPr lang="en-US" dirty="0"/>
          </a:p>
        </p:txBody>
      </p:sp>
    </p:spTree>
    <p:extLst>
      <p:ext uri="{BB962C8B-B14F-4D97-AF65-F5344CB8AC3E}">
        <p14:creationId xmlns:p14="http://schemas.microsoft.com/office/powerpoint/2010/main" val="4575413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Potential relationship between </a:t>
            </a:r>
            <a:r>
              <a:rPr lang="en-US" dirty="0" err="1" smtClean="0"/>
              <a:t>WoT</a:t>
            </a:r>
            <a:r>
              <a:rPr lang="en-US" dirty="0" smtClean="0"/>
              <a:t>/</a:t>
            </a:r>
            <a:r>
              <a:rPr lang="en-US" dirty="0" err="1" smtClean="0"/>
              <a:t>IoT</a:t>
            </a:r>
            <a:r>
              <a:rPr lang="en-US" dirty="0" smtClean="0"/>
              <a:t> and accessibility</a:t>
            </a:r>
            <a:endParaRPr lang="en-US" dirty="0"/>
          </a:p>
        </p:txBody>
      </p:sp>
      <p:sp>
        <p:nvSpPr>
          <p:cNvPr id="6" name="Content Placeholder 5"/>
          <p:cNvSpPr>
            <a:spLocks noGrp="1"/>
          </p:cNvSpPr>
          <p:nvPr>
            <p:ph idx="1"/>
          </p:nvPr>
        </p:nvSpPr>
        <p:spPr/>
        <p:txBody>
          <a:bodyPr>
            <a:normAutofit fontScale="92500" lnSpcReduction="10000"/>
          </a:bodyPr>
          <a:lstStyle/>
          <a:p>
            <a:pPr lvl="1"/>
            <a:r>
              <a:rPr lang="en-GB" dirty="0" smtClean="0"/>
              <a:t>Supporting independent living:</a:t>
            </a:r>
          </a:p>
          <a:p>
            <a:pPr lvl="2"/>
            <a:r>
              <a:rPr lang="en-GB" dirty="0" smtClean="0"/>
              <a:t>Providing support for physical, “off-Web”, tasks to people who would otherwise not be able to complete such tasks</a:t>
            </a:r>
          </a:p>
          <a:p>
            <a:pPr lvl="1"/>
            <a:r>
              <a:rPr lang="en-GB" dirty="0" smtClean="0"/>
              <a:t>Potential within healthcare / smart home industries</a:t>
            </a:r>
          </a:p>
          <a:p>
            <a:pPr lvl="1"/>
            <a:r>
              <a:rPr lang="en-GB" dirty="0" smtClean="0"/>
              <a:t>Help people with disabilities to navigate independently within public </a:t>
            </a:r>
            <a:r>
              <a:rPr lang="en-GB" dirty="0" smtClean="0"/>
              <a:t>spaces</a:t>
            </a:r>
          </a:p>
          <a:p>
            <a:pPr lvl="1"/>
            <a:r>
              <a:rPr lang="en-GB" dirty="0" smtClean="0"/>
              <a:t>The Web is more or less ”accessibility supported” (reasonably trivial to create an accessible UI); what can we learn from it for the physical world?</a:t>
            </a:r>
            <a:endParaRPr lang="en-GB" dirty="0" smtClean="0"/>
          </a:p>
          <a:p>
            <a:pPr lvl="1"/>
            <a:endParaRPr lang="en-GB" dirty="0"/>
          </a:p>
          <a:p>
            <a:endParaRPr lang="en-US" dirty="0"/>
          </a:p>
        </p:txBody>
      </p:sp>
    </p:spTree>
    <p:extLst>
      <p:ext uri="{BB962C8B-B14F-4D97-AF65-F5344CB8AC3E}">
        <p14:creationId xmlns:p14="http://schemas.microsoft.com/office/powerpoint/2010/main" val="19832278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Potential challenges</a:t>
            </a:r>
            <a:endParaRPr lang="en-US" dirty="0"/>
          </a:p>
        </p:txBody>
      </p:sp>
      <p:sp>
        <p:nvSpPr>
          <p:cNvPr id="3" name="Content Placeholder 2"/>
          <p:cNvSpPr>
            <a:spLocks noGrp="1"/>
          </p:cNvSpPr>
          <p:nvPr>
            <p:ph idx="1"/>
          </p:nvPr>
        </p:nvSpPr>
        <p:spPr>
          <a:xfrm>
            <a:off x="1066800" y="1690688"/>
            <a:ext cx="10058400" cy="4889994"/>
          </a:xfrm>
        </p:spPr>
        <p:txBody>
          <a:bodyPr>
            <a:normAutofit fontScale="85000" lnSpcReduction="20000"/>
          </a:bodyPr>
          <a:lstStyle/>
          <a:p>
            <a:r>
              <a:rPr lang="en-US" dirty="0" smtClean="0"/>
              <a:t>Accessibility support at the API level </a:t>
            </a:r>
            <a:r>
              <a:rPr lang="en-US" dirty="0" smtClean="0"/>
              <a:t>(equivalent to role</a:t>
            </a:r>
            <a:r>
              <a:rPr lang="en-US" dirty="0" smtClean="0"/>
              <a:t>, state, name</a:t>
            </a:r>
            <a:r>
              <a:rPr lang="en-IE" dirty="0" smtClean="0"/>
              <a:t>, relationships</a:t>
            </a:r>
            <a:r>
              <a:rPr lang="mr-IN" dirty="0" smtClean="0"/>
              <a:t>…</a:t>
            </a:r>
            <a:r>
              <a:rPr lang="en-IE" dirty="0" smtClean="0"/>
              <a:t>on the Web)</a:t>
            </a:r>
            <a:endParaRPr lang="en-IE" dirty="0" smtClean="0"/>
          </a:p>
          <a:p>
            <a:pPr lvl="1"/>
            <a:r>
              <a:rPr lang="en-IE" dirty="0" smtClean="0"/>
              <a:t>Ensuring information is exposed to UIs and assistive technologies (ATs) (either standardised “built-in” AT or a user’s external AT) in an accessible manner</a:t>
            </a:r>
          </a:p>
          <a:p>
            <a:pPr lvl="1"/>
            <a:r>
              <a:rPr lang="en-IE" dirty="0" smtClean="0"/>
              <a:t>Platform accessibility support: even the smallest </a:t>
            </a:r>
            <a:r>
              <a:rPr lang="en-IE" dirty="0" err="1" smtClean="0"/>
              <a:t>IoT</a:t>
            </a:r>
            <a:r>
              <a:rPr lang="en-IE" dirty="0" smtClean="0"/>
              <a:t> devices will need accessibility support + some way of exposing this info to AT (equivalent to browser?)</a:t>
            </a:r>
          </a:p>
          <a:p>
            <a:r>
              <a:rPr lang="en-IE" dirty="0" smtClean="0"/>
              <a:t>Supporting accessible alternatives (e.g. non-text content)</a:t>
            </a:r>
          </a:p>
          <a:p>
            <a:r>
              <a:rPr lang="en-IE" dirty="0" smtClean="0"/>
              <a:t>Supporting personalization</a:t>
            </a:r>
          </a:p>
          <a:p>
            <a:r>
              <a:rPr lang="en-IE" dirty="0" smtClean="0"/>
              <a:t>The key: Avoiding the equivalent of “standard vs. text-only” situations on the </a:t>
            </a:r>
            <a:r>
              <a:rPr lang="en-IE" dirty="0" smtClean="0"/>
              <a:t>Web</a:t>
            </a:r>
          </a:p>
          <a:p>
            <a:pPr lvl="1"/>
            <a:r>
              <a:rPr lang="en-IE" dirty="0" smtClean="0"/>
              <a:t>The more we can do at Thing Description level to avoid this, the better?</a:t>
            </a:r>
            <a:endParaRPr lang="en-IE" dirty="0" smtClean="0"/>
          </a:p>
        </p:txBody>
      </p:sp>
      <p:sp>
        <p:nvSpPr>
          <p:cNvPr id="4" name="Picture Placeholder 3"/>
          <p:cNvSpPr>
            <a:spLocks noGrp="1"/>
          </p:cNvSpPr>
          <p:nvPr>
            <p:ph type="pic" sz="quarter" idx="10"/>
          </p:nvPr>
        </p:nvSpPr>
        <p:spPr/>
      </p:sp>
    </p:spTree>
    <p:extLst>
      <p:ext uri="{BB962C8B-B14F-4D97-AF65-F5344CB8AC3E}">
        <p14:creationId xmlns:p14="http://schemas.microsoft.com/office/powerpoint/2010/main" val="16058870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Use Case examples</a:t>
            </a:r>
            <a:endParaRPr lang="en-US" dirty="0"/>
          </a:p>
        </p:txBody>
      </p:sp>
      <p:sp>
        <p:nvSpPr>
          <p:cNvPr id="3" name="Content Placeholder 2"/>
          <p:cNvSpPr>
            <a:spLocks noGrp="1"/>
          </p:cNvSpPr>
          <p:nvPr>
            <p:ph idx="1"/>
          </p:nvPr>
        </p:nvSpPr>
        <p:spPr/>
        <p:txBody>
          <a:bodyPr>
            <a:normAutofit/>
          </a:bodyPr>
          <a:lstStyle/>
          <a:p>
            <a:r>
              <a:rPr lang="en-IE" dirty="0" smtClean="0"/>
              <a:t>Equivalent alternatives</a:t>
            </a:r>
          </a:p>
          <a:p>
            <a:r>
              <a:rPr lang="en-IE" dirty="0" smtClean="0"/>
              <a:t>Personalization</a:t>
            </a:r>
          </a:p>
          <a:p>
            <a:r>
              <a:rPr lang="en-IE" dirty="0" smtClean="0"/>
              <a:t>Importance of state</a:t>
            </a:r>
          </a:p>
          <a:p>
            <a:endParaRPr lang="en-IE" dirty="0" smtClean="0"/>
          </a:p>
        </p:txBody>
      </p:sp>
      <p:sp>
        <p:nvSpPr>
          <p:cNvPr id="4" name="Picture Placeholder 3"/>
          <p:cNvSpPr>
            <a:spLocks noGrp="1"/>
          </p:cNvSpPr>
          <p:nvPr>
            <p:ph type="pic" sz="quarter" idx="10"/>
          </p:nvPr>
        </p:nvSpPr>
        <p:spPr/>
      </p:sp>
    </p:spTree>
    <p:extLst>
      <p:ext uri="{BB962C8B-B14F-4D97-AF65-F5344CB8AC3E}">
        <p14:creationId xmlns:p14="http://schemas.microsoft.com/office/powerpoint/2010/main" val="344321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Use Case examples</a:t>
            </a:r>
            <a:endParaRPr lang="en-US" dirty="0"/>
          </a:p>
        </p:txBody>
      </p:sp>
      <p:sp>
        <p:nvSpPr>
          <p:cNvPr id="3" name="Content Placeholder 2"/>
          <p:cNvSpPr>
            <a:spLocks noGrp="1"/>
          </p:cNvSpPr>
          <p:nvPr>
            <p:ph idx="1"/>
          </p:nvPr>
        </p:nvSpPr>
        <p:spPr/>
        <p:txBody>
          <a:bodyPr>
            <a:normAutofit lnSpcReduction="10000"/>
          </a:bodyPr>
          <a:lstStyle/>
          <a:p>
            <a:r>
              <a:rPr lang="en-IE" dirty="0" smtClean="0"/>
              <a:t>Equivalent </a:t>
            </a:r>
            <a:r>
              <a:rPr lang="en-IE" dirty="0" smtClean="0"/>
              <a:t>alternatives</a:t>
            </a:r>
            <a:r>
              <a:rPr lang="en-IE" dirty="0"/>
              <a:t>:</a:t>
            </a:r>
            <a:r>
              <a:rPr lang="en-IE" dirty="0" smtClean="0"/>
              <a:t> </a:t>
            </a:r>
          </a:p>
          <a:p>
            <a:pPr lvl="1"/>
            <a:r>
              <a:rPr lang="en-IE" dirty="0" smtClean="0"/>
              <a:t>A </a:t>
            </a:r>
            <a:r>
              <a:rPr lang="en-IE" dirty="0" smtClean="0"/>
              <a:t>thermostat UI displays </a:t>
            </a:r>
            <a:r>
              <a:rPr lang="en-IE" smtClean="0"/>
              <a:t>temporal dat</a:t>
            </a:r>
            <a:r>
              <a:rPr lang="en-IE" smtClean="0"/>
              <a:t>a </a:t>
            </a:r>
            <a:r>
              <a:rPr lang="en-IE" smtClean="0"/>
              <a:t>in </a:t>
            </a:r>
            <a:r>
              <a:rPr lang="en-IE" dirty="0" smtClean="0"/>
              <a:t>a line chart. The thermostat app on a mobile device also provides this line chart. However, the content/structure of this data is exposed in a way that a developer can choose to render this information in other modes; such as a text description, sound or haptic, and a user can choose to switch between these modes. The user experience for each mode is more or less equivalent. Limited extra effort at UI level is required by the developer to support different modes, assuming the thing supports them.</a:t>
            </a:r>
          </a:p>
          <a:p>
            <a:pPr lvl="1"/>
            <a:endParaRPr lang="en-IE" dirty="0" smtClean="0"/>
          </a:p>
          <a:p>
            <a:pPr lvl="1"/>
            <a:endParaRPr lang="en-IE" dirty="0" smtClean="0"/>
          </a:p>
        </p:txBody>
      </p:sp>
      <p:sp>
        <p:nvSpPr>
          <p:cNvPr id="4" name="Picture Placeholder 3"/>
          <p:cNvSpPr>
            <a:spLocks noGrp="1"/>
          </p:cNvSpPr>
          <p:nvPr>
            <p:ph type="pic" sz="quarter" idx="10"/>
          </p:nvPr>
        </p:nvSpPr>
        <p:spPr/>
      </p:sp>
    </p:spTree>
    <p:extLst>
      <p:ext uri="{BB962C8B-B14F-4D97-AF65-F5344CB8AC3E}">
        <p14:creationId xmlns:p14="http://schemas.microsoft.com/office/powerpoint/2010/main" val="17725462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Use Case examples</a:t>
            </a:r>
            <a:endParaRPr lang="en-US" dirty="0"/>
          </a:p>
        </p:txBody>
      </p:sp>
      <p:sp>
        <p:nvSpPr>
          <p:cNvPr id="3" name="Content Placeholder 2"/>
          <p:cNvSpPr>
            <a:spLocks noGrp="1"/>
          </p:cNvSpPr>
          <p:nvPr>
            <p:ph idx="1"/>
          </p:nvPr>
        </p:nvSpPr>
        <p:spPr/>
        <p:txBody>
          <a:bodyPr>
            <a:normAutofit/>
          </a:bodyPr>
          <a:lstStyle/>
          <a:p>
            <a:r>
              <a:rPr lang="en-IE" dirty="0" smtClean="0"/>
              <a:t>Personalization:</a:t>
            </a:r>
          </a:p>
          <a:p>
            <a:pPr lvl="1"/>
            <a:r>
              <a:rPr lang="en-IE" dirty="0" smtClean="0"/>
              <a:t>“I have a visual impairment, so I want to be able to resize the UI </a:t>
            </a:r>
            <a:r>
              <a:rPr lang="en-IE" dirty="0" smtClean="0"/>
              <a:t>text and/or change the font style </a:t>
            </a:r>
            <a:r>
              <a:rPr lang="en-IE" dirty="0" smtClean="0"/>
              <a:t>across all my things from one interface rather than resize them all individually. The UI text on any new thing I install will automatically resize based on my previous choice.”</a:t>
            </a:r>
          </a:p>
        </p:txBody>
      </p:sp>
      <p:sp>
        <p:nvSpPr>
          <p:cNvPr id="4" name="Picture Placeholder 3"/>
          <p:cNvSpPr>
            <a:spLocks noGrp="1"/>
          </p:cNvSpPr>
          <p:nvPr>
            <p:ph type="pic" sz="quarter" idx="10"/>
          </p:nvPr>
        </p:nvSpPr>
        <p:spPr/>
      </p:sp>
    </p:spTree>
    <p:extLst>
      <p:ext uri="{BB962C8B-B14F-4D97-AF65-F5344CB8AC3E}">
        <p14:creationId xmlns:p14="http://schemas.microsoft.com/office/powerpoint/2010/main" val="968230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Use Case examples</a:t>
            </a:r>
            <a:endParaRPr lang="en-US" dirty="0"/>
          </a:p>
        </p:txBody>
      </p:sp>
      <p:sp>
        <p:nvSpPr>
          <p:cNvPr id="3" name="Content Placeholder 2"/>
          <p:cNvSpPr>
            <a:spLocks noGrp="1"/>
          </p:cNvSpPr>
          <p:nvPr>
            <p:ph idx="1"/>
          </p:nvPr>
        </p:nvSpPr>
        <p:spPr/>
        <p:txBody>
          <a:bodyPr>
            <a:normAutofit/>
          </a:bodyPr>
          <a:lstStyle/>
          <a:p>
            <a:r>
              <a:rPr lang="en-IE" dirty="0" smtClean="0"/>
              <a:t>State:</a:t>
            </a:r>
          </a:p>
          <a:p>
            <a:pPr lvl="1"/>
            <a:r>
              <a:rPr lang="en-IE" dirty="0" smtClean="0"/>
              <a:t>An </a:t>
            </a:r>
            <a:r>
              <a:rPr lang="en-IE" dirty="0" err="1" smtClean="0"/>
              <a:t>IoT</a:t>
            </a:r>
            <a:r>
              <a:rPr lang="en-IE" dirty="0" smtClean="0"/>
              <a:t> lamp can be on or off. A user can query at any time the lamp’s current state. The state can be displayed in text or rendered as speech. </a:t>
            </a:r>
          </a:p>
        </p:txBody>
      </p:sp>
      <p:sp>
        <p:nvSpPr>
          <p:cNvPr id="4" name="Picture Placeholder 3"/>
          <p:cNvSpPr>
            <a:spLocks noGrp="1"/>
          </p:cNvSpPr>
          <p:nvPr>
            <p:ph type="pic" sz="quarter" idx="10"/>
          </p:nvPr>
        </p:nvSpPr>
        <p:spPr/>
      </p:sp>
    </p:spTree>
    <p:extLst>
      <p:ext uri="{BB962C8B-B14F-4D97-AF65-F5344CB8AC3E}">
        <p14:creationId xmlns:p14="http://schemas.microsoft.com/office/powerpoint/2010/main" val="1750917037"/>
      </p:ext>
    </p:extLst>
  </p:cSld>
  <p:clrMapOvr>
    <a:masterClrMapping/>
  </p:clrMapOvr>
</p:sld>
</file>

<file path=ppt/theme/theme1.xml><?xml version="1.0" encoding="utf-8"?>
<a:theme xmlns:a="http://schemas.openxmlformats.org/drawingml/2006/main" name="Office Theme">
  <a:themeElements>
    <a:clrScheme name="TPG Colors">
      <a:dk1>
        <a:srgbClr val="1C75BC"/>
      </a:dk1>
      <a:lt1>
        <a:srgbClr val="FFFFFF"/>
      </a:lt1>
      <a:dk2>
        <a:srgbClr val="666666"/>
      </a:dk2>
      <a:lt2>
        <a:srgbClr val="FCB316"/>
      </a:lt2>
      <a:accent1>
        <a:srgbClr val="DFDFDF"/>
      </a:accent1>
      <a:accent2>
        <a:srgbClr val="DA1640"/>
      </a:accent2>
      <a:accent3>
        <a:srgbClr val="20B74A"/>
      </a:accent3>
      <a:accent4>
        <a:srgbClr val="46BFCE"/>
      </a:accent4>
      <a:accent5>
        <a:srgbClr val="8F2653"/>
      </a:accent5>
      <a:accent6>
        <a:srgbClr val="148790"/>
      </a:accent6>
      <a:hlink>
        <a:srgbClr val="1C75BC"/>
      </a:hlink>
      <a:folHlink>
        <a:srgbClr val="6239B4"/>
      </a:folHlink>
    </a:clrScheme>
    <a:fontScheme name="TPG Fonts">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defRPr smtClean="0">
            <a:solidFill>
              <a:schemeClr val="bg1"/>
            </a:solidFill>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19100</TotalTime>
  <Words>627</Words>
  <Application>Microsoft Macintosh PowerPoint</Application>
  <PresentationFormat>Widescreen</PresentationFormat>
  <Paragraphs>58</Paragraphs>
  <Slides>12</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12</vt:i4>
      </vt:variant>
    </vt:vector>
  </HeadingPairs>
  <TitlesOfParts>
    <vt:vector size="21" baseType="lpstr">
      <vt:lpstr>Calibri</vt:lpstr>
      <vt:lpstr>Courier New</vt:lpstr>
      <vt:lpstr>Helvetica</vt:lpstr>
      <vt:lpstr>HGGothicE</vt:lpstr>
      <vt:lpstr>Roboto Slab</vt:lpstr>
      <vt:lpstr>Roboto slab light</vt:lpstr>
      <vt:lpstr>Wingdings</vt:lpstr>
      <vt:lpstr>Arial</vt:lpstr>
      <vt:lpstr>Office Theme</vt:lpstr>
      <vt:lpstr>WoT and Accessibility</vt:lpstr>
      <vt:lpstr>Today’s discussion</vt:lpstr>
      <vt:lpstr>Background</vt:lpstr>
      <vt:lpstr>Potential relationship between WoT/IoT and accessibility</vt:lpstr>
      <vt:lpstr>Potential challenges</vt:lpstr>
      <vt:lpstr>Use Case examples</vt:lpstr>
      <vt:lpstr>Use Case examples</vt:lpstr>
      <vt:lpstr>Use Case examples</vt:lpstr>
      <vt:lpstr>Use Case examples</vt:lpstr>
      <vt:lpstr>Future work</vt:lpstr>
      <vt:lpstr>References</vt:lpstr>
      <vt:lpstr>Thank you</vt:lpstr>
    </vt:vector>
  </TitlesOfParts>
  <LinksUpToDate>false</LinksUpToDate>
  <SharedDoc>false</SharedDoc>
  <HyperlinksChanged>false</HyperlinksChanged>
  <AppVersion>15.0041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TPG</dc:creator>
  <cp:lastModifiedBy>Microsoft Office User</cp:lastModifiedBy>
  <cp:revision>241</cp:revision>
  <dcterms:created xsi:type="dcterms:W3CDTF">2017-07-29T17:41:18Z</dcterms:created>
  <dcterms:modified xsi:type="dcterms:W3CDTF">2018-01-17T12:42:42Z</dcterms:modified>
</cp:coreProperties>
</file>

<file path=docProps/thumbnail.jpeg>
</file>